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99FF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3FEF0-5256-4E04-96A9-D62870EA7938}" v="4" dt="2023-06-05T03:00:54.3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6" d="100"/>
          <a:sy n="96" d="100"/>
        </p:scale>
        <p:origin x="82" y="475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2025/10/16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-12579" y="-25080"/>
            <a:ext cx="7164388" cy="824483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zh-CN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68</a:t>
            </a:r>
            <a:r>
              <a:rPr lang="zh-CN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回日本甲状腺学会学術集会</a:t>
            </a:r>
            <a:endParaRPr lang="en-US" altLang="zh-CN" sz="2000" b="1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関連学会広報ポスター・チラシ 送付状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endParaRPr lang="ja-JP" altLang="en-US" sz="20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34"/>
              </p:ext>
            </p:extLst>
          </p:nvPr>
        </p:nvGraphicFramePr>
        <p:xfrm>
          <a:off x="108743" y="960239"/>
          <a:ext cx="6946902" cy="40593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／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963-8578 </a:t>
                      </a: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福島県郡山市虎丸町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3-18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ホテルハマツ </a:t>
                      </a:r>
                      <a:r>
                        <a:rPr lang="en-US" altLang="ja-JP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2F 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白鳳</a:t>
                      </a:r>
                      <a:endParaRPr lang="en-US" altLang="ja-JP" sz="1200" b="1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zh-CN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68</a:t>
                      </a:r>
                      <a:r>
                        <a:rPr lang="zh-CN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回日本甲状腺学会学術集会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運営本部宛</a:t>
                      </a:r>
                      <a:endParaRPr lang="en-US" altLang="ja-JP" sz="1200" b="1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024-935-1111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（ホテル代表）</a:t>
                      </a:r>
                      <a:endParaRPr lang="en-US" sz="1200" b="1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日（水）午前中必着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106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岡本 吉央</cp:lastModifiedBy>
  <cp:revision>2</cp:revision>
  <cp:lastPrinted>2022-10-18T06:44:05Z</cp:lastPrinted>
  <dcterms:created xsi:type="dcterms:W3CDTF">2011-01-14T11:42:04Z</dcterms:created>
  <dcterms:modified xsi:type="dcterms:W3CDTF">2025-10-16T06:14:01Z</dcterms:modified>
</cp:coreProperties>
</file>