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FFC4"/>
    <a:srgbClr val="00CC99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4A72E2-26E0-46B5-AFB6-93C827A3EBFF}" v="4" dt="2026-08-07T02:28:37.396"/>
    <p1510:client id="{85542A5F-45A2-44A8-92DB-EE46E48A4569}" v="28" dt="2026-08-07T02:24:05.1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165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久世紗里衣" userId="OABnQK6qNCJZ+ty/MTV3a5+gqq/DPNmyLLmeg+TdlyU=" providerId="None" clId="Web-{5A4A72E2-26E0-46B5-AFB6-93C827A3EBFF}"/>
    <pc:docChg chg="modSld">
      <pc:chgData name="久世紗里衣" userId="OABnQK6qNCJZ+ty/MTV3a5+gqq/DPNmyLLmeg+TdlyU=" providerId="None" clId="Web-{5A4A72E2-26E0-46B5-AFB6-93C827A3EBFF}" dt="2026-08-07T02:28:37.396" v="3"/>
      <pc:docMkLst>
        <pc:docMk/>
      </pc:docMkLst>
      <pc:sldChg chg="modSp">
        <pc:chgData name="久世紗里衣" userId="OABnQK6qNCJZ+ty/MTV3a5+gqq/DPNmyLLmeg+TdlyU=" providerId="None" clId="Web-{5A4A72E2-26E0-46B5-AFB6-93C827A3EBFF}" dt="2026-08-07T02:28:37.396" v="3"/>
        <pc:sldMkLst>
          <pc:docMk/>
          <pc:sldMk cId="1267210647" sldId="257"/>
        </pc:sldMkLst>
        <pc:graphicFrameChg chg="mod modGraphic">
          <ac:chgData name="久世紗里衣" userId="OABnQK6qNCJZ+ty/MTV3a5+gqq/DPNmyLLmeg+TdlyU=" providerId="None" clId="Web-{5A4A72E2-26E0-46B5-AFB6-93C827A3EBFF}" dt="2026-08-07T02:28:37.396" v="3"/>
          <ac:graphicFrameMkLst>
            <pc:docMk/>
            <pc:sldMk cId="1267210647" sldId="257"/>
            <ac:graphicFrameMk id="7" creationId="{00000000-0000-0000-0000-000000000000}"/>
          </ac:graphicFrameMkLst>
        </pc:graphicFrameChg>
      </pc:sldChg>
    </pc:docChg>
  </pc:docChgLst>
  <pc:docChgLst>
    <pc:chgData name="久世紗里衣" userId="OABnQK6qNCJZ+ty/MTV3a5+gqq/DPNmyLLmeg+TdlyU=" providerId="None" clId="Web-{85542A5F-45A2-44A8-92DB-EE46E48A4569}"/>
    <pc:docChg chg="modSld">
      <pc:chgData name="久世紗里衣" userId="OABnQK6qNCJZ+ty/MTV3a5+gqq/DPNmyLLmeg+TdlyU=" providerId="None" clId="Web-{85542A5F-45A2-44A8-92DB-EE46E48A4569}" dt="2026-08-07T02:24:04.445" v="23"/>
      <pc:docMkLst>
        <pc:docMk/>
      </pc:docMkLst>
      <pc:sldChg chg="modSp">
        <pc:chgData name="久世紗里衣" userId="OABnQK6qNCJZ+ty/MTV3a5+gqq/DPNmyLLmeg+TdlyU=" providerId="None" clId="Web-{85542A5F-45A2-44A8-92DB-EE46E48A4569}" dt="2026-08-07T02:24:04.445" v="23"/>
        <pc:sldMkLst>
          <pc:docMk/>
          <pc:sldMk cId="1267210647" sldId="257"/>
        </pc:sldMkLst>
        <pc:graphicFrameChg chg="mod modGraphic">
          <ac:chgData name="久世紗里衣" userId="OABnQK6qNCJZ+ty/MTV3a5+gqq/DPNmyLLmeg+TdlyU=" providerId="None" clId="Web-{85542A5F-45A2-44A8-92DB-EE46E48A4569}" dt="2026-08-07T02:24:04.445" v="23"/>
          <ac:graphicFrameMkLst>
            <pc:docMk/>
            <pc:sldMk cId="1267210647" sldId="257"/>
            <ac:graphicFrameMk id="7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B0AD87-93C4-478F-ACA3-1411CFA387C2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F9570E-9F76-4DB9-A4F8-F4D74A9BC9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960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F9570E-9F76-4DB9-A4F8-F4D74A9BC99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4601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4B3B8-EDB8-4498-9203-6B9C2626996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81C9-9BD1-4444-83A6-5C34AC368F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325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4B3B8-EDB8-4498-9203-6B9C2626996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81C9-9BD1-4444-83A6-5C34AC368F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479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4B3B8-EDB8-4498-9203-6B9C2626996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81C9-9BD1-4444-83A6-5C34AC368F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9360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4B3B8-EDB8-4498-9203-6B9C2626996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81C9-9BD1-4444-83A6-5C34AC368F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7873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4B3B8-EDB8-4498-9203-6B9C2626996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81C9-9BD1-4444-83A6-5C34AC368F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2905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4B3B8-EDB8-4498-9203-6B9C2626996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81C9-9BD1-4444-83A6-5C34AC368F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3177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4B3B8-EDB8-4498-9203-6B9C2626996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81C9-9BD1-4444-83A6-5C34AC368F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2498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4B3B8-EDB8-4498-9203-6B9C2626996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81C9-9BD1-4444-83A6-5C34AC368F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01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4B3B8-EDB8-4498-9203-6B9C2626996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81C9-9BD1-4444-83A6-5C34AC368F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629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4B3B8-EDB8-4498-9203-6B9C2626996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81C9-9BD1-4444-83A6-5C34AC368F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5146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4B3B8-EDB8-4498-9203-6B9C2626996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81C9-9BD1-4444-83A6-5C34AC368F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508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4B3B8-EDB8-4498-9203-6B9C2626996D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381C9-9BD1-4444-83A6-5C34AC368F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85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-27383"/>
            <a:ext cx="9144000" cy="115212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ja-JP" altLang="en-US" sz="3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第</a:t>
            </a:r>
            <a:r>
              <a:rPr lang="en-US" altLang="ja-JP" sz="3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62</a:t>
            </a:r>
            <a:r>
              <a:rPr lang="ja-JP" altLang="en-US" sz="3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回日本移植学会総会</a:t>
            </a:r>
            <a:br>
              <a:rPr kumimoji="1" lang="en-US" altLang="ja-JP" sz="3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</a:br>
            <a:r>
              <a:rPr kumimoji="1" lang="ja-JP" altLang="en-US" sz="3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学会広報　ポスター・チラシ掲示　荷札</a:t>
            </a: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364856"/>
              </p:ext>
            </p:extLst>
          </p:nvPr>
        </p:nvGraphicFramePr>
        <p:xfrm>
          <a:off x="35496" y="1419564"/>
          <a:ext cx="9036496" cy="5004816"/>
        </p:xfrm>
        <a:graphic>
          <a:graphicData uri="http://schemas.openxmlformats.org/drawingml/2006/table">
            <a:tbl>
              <a:tblPr/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8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貴 学 会 名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1112935"/>
                  </a:ext>
                </a:extLst>
              </a:tr>
              <a:tr h="5318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貴　社　名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8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担　当　者　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8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8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8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緊 急 連 絡 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4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8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送　　付　　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〒</a:t>
                      </a:r>
                      <a:r>
                        <a:rPr kumimoji="1" lang="en-US" altLang="ja-JP" sz="18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160-8330</a:t>
                      </a:r>
                      <a:r>
                        <a:rPr kumimoji="1" lang="ja-JP" altLang="en-US" sz="18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　東京都新宿区西新宿</a:t>
                      </a:r>
                      <a:r>
                        <a:rPr kumimoji="1" lang="en-US" altLang="ja-JP" sz="18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2-2-1</a:t>
                      </a:r>
                    </a:p>
                    <a:p>
                      <a:r>
                        <a:rPr kumimoji="1" lang="ja-JP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京王プラザホテル（新宿）</a:t>
                      </a:r>
                      <a:r>
                        <a:rPr kumimoji="1" lang="ja-JP" altLang="en-US" sz="18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　</a:t>
                      </a:r>
                      <a:r>
                        <a:rPr kumimoji="1" lang="en-US" altLang="ja-JP" sz="18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4</a:t>
                      </a:r>
                      <a:r>
                        <a:rPr kumimoji="1" lang="ja-JP" altLang="en-US" sz="18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階　けやき</a:t>
                      </a:r>
                      <a:endParaRPr kumimoji="1" lang="en-US" altLang="ja-JP" sz="1800" kern="120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r>
                        <a:rPr kumimoji="1" lang="ja-JP" altLang="en-US" sz="18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第</a:t>
                      </a:r>
                      <a:r>
                        <a:rPr kumimoji="1" lang="en-US" altLang="ja-JP" sz="18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62</a:t>
                      </a:r>
                      <a:r>
                        <a:rPr kumimoji="1" lang="ja-JP" altLang="en-US" sz="18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回日本移植学会総会</a:t>
                      </a:r>
                      <a:r>
                        <a:rPr kumimoji="1" lang="zh-TW" altLang="en-US" sz="18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　運営本部　宛</a:t>
                      </a:r>
                    </a:p>
                    <a:p>
                      <a:r>
                        <a:rPr kumimoji="1" lang="en-US" altLang="zh-TW" sz="1800" kern="1200" dirty="0">
                          <a:solidFill>
                            <a:schemeClr val="tx1"/>
                          </a:solidFill>
                          <a:effectLst/>
                          <a:latin typeface="Meiryo UI"/>
                          <a:ea typeface="Meiryo UI"/>
                          <a:cs typeface="+mn-cs"/>
                        </a:rPr>
                        <a:t>TEL</a:t>
                      </a:r>
                      <a:r>
                        <a:rPr kumimoji="1" lang="zh-TW" altLang="en-US" sz="1800" kern="1200">
                          <a:solidFill>
                            <a:schemeClr val="tx1"/>
                          </a:solidFill>
                          <a:effectLst/>
                          <a:latin typeface="Meiryo UI"/>
                          <a:ea typeface="Meiryo UI"/>
                          <a:cs typeface="+mn-cs"/>
                        </a:rPr>
                        <a:t>：</a:t>
                      </a:r>
                      <a:r>
                        <a:rPr kumimoji="1" lang="en-US" altLang="zh-TW" sz="1800" kern="1200" dirty="0">
                          <a:solidFill>
                            <a:schemeClr val="tx1"/>
                          </a:solidFill>
                          <a:effectLst/>
                          <a:latin typeface="Meiryo UI"/>
                          <a:ea typeface="Meiryo UI"/>
                          <a:cs typeface="+mn-cs"/>
                        </a:rPr>
                        <a:t>03-5322-8070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18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着　日　指　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2400" b="1" u="sng" dirty="0">
                          <a:solidFill>
                            <a:srgbClr val="FF0000"/>
                          </a:solidFill>
                          <a:latin typeface="メイリオ"/>
                          <a:ea typeface="メイリオ"/>
                        </a:rPr>
                        <a:t>9</a:t>
                      </a:r>
                      <a:r>
                        <a:rPr lang="ja-JP" altLang="en-US" sz="2400" b="1" u="sng">
                          <a:solidFill>
                            <a:srgbClr val="FF0000"/>
                          </a:solidFill>
                          <a:latin typeface="メイリオ"/>
                          <a:ea typeface="メイリオ"/>
                        </a:rPr>
                        <a:t>月</a:t>
                      </a:r>
                      <a:r>
                        <a:rPr lang="en-US" altLang="ja-JP" sz="2400" b="1" u="sng" dirty="0">
                          <a:solidFill>
                            <a:srgbClr val="FF0000"/>
                          </a:solidFill>
                          <a:latin typeface="メイリオ"/>
                          <a:ea typeface="メイリオ"/>
                        </a:rPr>
                        <a:t>9</a:t>
                      </a:r>
                      <a:r>
                        <a:rPr lang="ja-JP" altLang="en-US" sz="2400" b="1" u="sng">
                          <a:solidFill>
                            <a:srgbClr val="FF0000"/>
                          </a:solidFill>
                          <a:latin typeface="メイリオ"/>
                          <a:ea typeface="メイリオ"/>
                        </a:rPr>
                        <a:t>日（水）14時～16時着 指定</a:t>
                      </a:r>
                      <a:endParaRPr kumimoji="1" lang="ja-JP" altLang="en-US" sz="2400" b="1" u="sng">
                        <a:solidFill>
                          <a:srgbClr val="FF0000"/>
                        </a:solidFill>
                        <a:latin typeface="メイリオ"/>
                        <a:ea typeface="メイリオ"/>
                      </a:endParaRPr>
                    </a:p>
                    <a:p>
                      <a:r>
                        <a:rPr kumimoji="1" lang="en-US" altLang="ja-JP" sz="11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※</a:t>
                      </a:r>
                      <a:r>
                        <a:rPr kumimoji="1" lang="ja-JP" altLang="en-US" sz="11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上記期日以外に送られたお荷物に関しましては、管理いたしかねますのでご注意ください。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18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荷　物　個　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              </a:t>
                      </a:r>
                      <a:r>
                        <a:rPr kumimoji="1" lang="en-US" altLang="ja-JP" sz="2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/</a:t>
                      </a:r>
                      <a:r>
                        <a:rPr kumimoji="1" lang="ja-JP" altLang="en-US" sz="2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              個口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35496" y="6536377"/>
            <a:ext cx="52709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荷物管理のため、送付票を</a:t>
            </a:r>
            <a:r>
              <a:rPr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カラーコピー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の上、すべての荷物に貼付してください。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1267210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125</Words>
  <Application>Microsoft Office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第62回日本移植学会総会 学会広報　ポスター・チラシ掲示　荷札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第13回 日本Acute Care Surgery学会学術集会</dc:title>
  <dc:creator>久世 紗里衣</dc:creator>
  <cp:lastModifiedBy>久世 紗里衣</cp:lastModifiedBy>
  <cp:revision>24</cp:revision>
  <cp:lastPrinted>2021-10-28T02:06:45Z</cp:lastPrinted>
  <dcterms:created xsi:type="dcterms:W3CDTF">2018-12-20T01:21:13Z</dcterms:created>
  <dcterms:modified xsi:type="dcterms:W3CDTF">2026-08-07T02:28:46Z</dcterms:modified>
</cp:coreProperties>
</file>