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FFC4"/>
    <a:srgbClr val="00CC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0AD87-93C4-478F-ACA3-1411CFA387C2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9570E-9F76-4DB9-A4F8-F4D74A9B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0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9570E-9F76-4DB9-A4F8-F4D74A9BC99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60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2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9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36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90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9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1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62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14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08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B3B8-EDB8-4498-9203-6B9C2626996D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81C9-9BD1-4444-83A6-5C34AC36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85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115212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回日本移植学会総会</a:t>
            </a:r>
            <a:br>
              <a:rPr kumimoji="1"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学会広報　ポスター・チラシ掲示　荷札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19339"/>
              </p:ext>
            </p:extLst>
          </p:nvPr>
        </p:nvGraphicFramePr>
        <p:xfrm>
          <a:off x="35496" y="1419564"/>
          <a:ext cx="9036496" cy="5004816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 学 会 名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112935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　社　名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　当　者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緊 急 連 絡 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送　　付　　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〒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850-0058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長崎県長崎市尾上町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4-1</a:t>
                      </a:r>
                    </a:p>
                    <a:p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出島メッセ長崎　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階　会議室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111</a:t>
                      </a:r>
                    </a:p>
                    <a:p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回日本移植学会総会</a:t>
                      </a:r>
                      <a:r>
                        <a:rPr kumimoji="1"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運営本部　宛</a:t>
                      </a:r>
                    </a:p>
                    <a:p>
                      <a:r>
                        <a:rPr kumimoji="1"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095-801-0530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着　日　指　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r>
                        <a:rPr lang="en-US" altLang="ja-JP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lang="ja-JP" altLang="en-US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lang="en-US" altLang="ja-JP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lang="ja-JP" altLang="en-US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r>
                        <a:rPr lang="en-US" altLang="ja-JP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lang="ja-JP" altLang="en-US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lang="en-US" altLang="ja-JP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lang="ja-JP" altLang="en-US" sz="2400" b="1" u="sng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 指定</a:t>
                      </a:r>
                      <a:endParaRPr kumimoji="1" lang="ja-JP" altLang="en-US" sz="2400" b="1" u="sng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上記期日以外に送られたお荷物に関しましては、管理いたしかねますのでご注意ください。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荷　物　個　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       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       個口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5496" y="6536377"/>
            <a:ext cx="5270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荷物管理のため、送付票を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カラーコピー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の上、すべての荷物に貼付してください。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26721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124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第60回日本移植学会総会 学会広報　ポスター・チラシ掲示　荷札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 日本Acute Care Surgery学会学術集会</dc:title>
  <cp:lastModifiedBy>小宮 裕美</cp:lastModifiedBy>
  <cp:revision>18</cp:revision>
  <cp:lastPrinted>2021-10-28T02:06:45Z</cp:lastPrinted>
  <dcterms:created xsi:type="dcterms:W3CDTF">2018-12-20T01:21:13Z</dcterms:created>
  <dcterms:modified xsi:type="dcterms:W3CDTF">2024-08-09T03:38:08Z</dcterms:modified>
</cp:coreProperties>
</file>