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56" r:id="rId4"/>
    <p:sldId id="258" r:id="rId5"/>
    <p:sldId id="261" r:id="rId6"/>
    <p:sldId id="263" r:id="rId7"/>
    <p:sldId id="26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95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iya Norihiko" userId="7bbbfdac415899ee" providerId="LiveId" clId="{498F92C2-EB39-4E8F-A495-6C1DBE6FD017}"/>
    <pc:docChg chg="undo custSel addSld modSld sldOrd modMainMaster">
      <pc:chgData name="Shiiya Norihiko" userId="7bbbfdac415899ee" providerId="LiveId" clId="{498F92C2-EB39-4E8F-A495-6C1DBE6FD017}" dt="2023-05-18T08:40:53.073" v="134" actId="14100"/>
      <pc:docMkLst>
        <pc:docMk/>
      </pc:docMkLst>
      <pc:sldChg chg="addSp delSp modSp mod ord modClrScheme chgLayout">
        <pc:chgData name="Shiiya Norihiko" userId="7bbbfdac415899ee" providerId="LiveId" clId="{498F92C2-EB39-4E8F-A495-6C1DBE6FD017}" dt="2023-05-18T08:30:05.918" v="65" actId="700"/>
        <pc:sldMkLst>
          <pc:docMk/>
          <pc:sldMk cId="323704051" sldId="256"/>
        </pc:sldMkLst>
        <pc:spChg chg="add del mod ord">
          <ac:chgData name="Shiiya Norihiko" userId="7bbbfdac415899ee" providerId="LiveId" clId="{498F92C2-EB39-4E8F-A495-6C1DBE6FD017}" dt="2023-05-18T08:30:05.918" v="65" actId="700"/>
          <ac:spMkLst>
            <pc:docMk/>
            <pc:sldMk cId="323704051" sldId="256"/>
            <ac:spMk id="3" creationId="{92D1C78B-ADA3-E525-D80A-015B3EE437BA}"/>
          </ac:spMkLst>
        </pc:spChg>
        <pc:spChg chg="add del mod">
          <ac:chgData name="Shiiya Norihiko" userId="7bbbfdac415899ee" providerId="LiveId" clId="{498F92C2-EB39-4E8F-A495-6C1DBE6FD017}" dt="2023-05-18T08:30:05.918" v="65" actId="700"/>
          <ac:spMkLst>
            <pc:docMk/>
            <pc:sldMk cId="323704051" sldId="256"/>
            <ac:spMk id="5" creationId="{D7D975FE-3228-AB63-8DA2-9A73023EF381}"/>
          </ac:spMkLst>
        </pc:spChg>
        <pc:spChg chg="add mod ord">
          <ac:chgData name="Shiiya Norihiko" userId="7bbbfdac415899ee" providerId="LiveId" clId="{498F92C2-EB39-4E8F-A495-6C1DBE6FD017}" dt="2023-05-18T08:30:05.918" v="65" actId="700"/>
          <ac:spMkLst>
            <pc:docMk/>
            <pc:sldMk cId="323704051" sldId="256"/>
            <ac:spMk id="6" creationId="{655F7BB7-B42C-877D-DA6A-441F3421C9FC}"/>
          </ac:spMkLst>
        </pc:spChg>
        <pc:spChg chg="mod ord">
          <ac:chgData name="Shiiya Norihiko" userId="7bbbfdac415899ee" providerId="LiveId" clId="{498F92C2-EB39-4E8F-A495-6C1DBE6FD017}" dt="2023-05-18T08:30:05.918" v="65" actId="700"/>
          <ac:spMkLst>
            <pc:docMk/>
            <pc:sldMk cId="323704051" sldId="256"/>
            <ac:spMk id="41" creationId="{3BEFF06A-2C2F-46B4-907A-0B9E2BCF22F1}"/>
          </ac:spMkLst>
        </pc:spChg>
        <pc:spChg chg="del">
          <ac:chgData name="Shiiya Norihiko" userId="7bbbfdac415899ee" providerId="LiveId" clId="{498F92C2-EB39-4E8F-A495-6C1DBE6FD017}" dt="2023-05-18T08:29:58.086" v="63" actId="478"/>
          <ac:spMkLst>
            <pc:docMk/>
            <pc:sldMk cId="323704051" sldId="256"/>
            <ac:spMk id="42" creationId="{27675977-6752-4D55-BC1F-EE7475993829}"/>
          </ac:spMkLst>
        </pc:spChg>
        <pc:spChg chg="del">
          <ac:chgData name="Shiiya Norihiko" userId="7bbbfdac415899ee" providerId="LiveId" clId="{498F92C2-EB39-4E8F-A495-6C1DBE6FD017}" dt="2023-05-18T08:30:02.047" v="64" actId="478"/>
          <ac:spMkLst>
            <pc:docMk/>
            <pc:sldMk cId="323704051" sldId="256"/>
            <ac:spMk id="44" creationId="{CA46DDD3-3B35-419C-AB65-468D9BA130C8}"/>
          </ac:spMkLst>
        </pc:spChg>
      </pc:sldChg>
      <pc:sldChg chg="addSp delSp modSp mod modClrScheme chgLayout">
        <pc:chgData name="Shiiya Norihiko" userId="7bbbfdac415899ee" providerId="LiveId" clId="{498F92C2-EB39-4E8F-A495-6C1DBE6FD017}" dt="2023-05-18T08:29:37.823" v="51" actId="700"/>
        <pc:sldMkLst>
          <pc:docMk/>
          <pc:sldMk cId="2889948731" sldId="257"/>
        </pc:sldMkLst>
        <pc:spChg chg="mod ord">
          <ac:chgData name="Shiiya Norihiko" userId="7bbbfdac415899ee" providerId="LiveId" clId="{498F92C2-EB39-4E8F-A495-6C1DBE6FD017}" dt="2023-05-18T08:29:37.823" v="51" actId="700"/>
          <ac:spMkLst>
            <pc:docMk/>
            <pc:sldMk cId="2889948731" sldId="257"/>
            <ac:spMk id="2" creationId="{DA7F215D-C07C-413F-A5A5-5D40A85606E0}"/>
          </ac:spMkLst>
        </pc:spChg>
        <pc:spChg chg="del mod ord">
          <ac:chgData name="Shiiya Norihiko" userId="7bbbfdac415899ee" providerId="LiveId" clId="{498F92C2-EB39-4E8F-A495-6C1DBE6FD017}" dt="2023-05-18T08:29:37.823" v="51" actId="700"/>
          <ac:spMkLst>
            <pc:docMk/>
            <pc:sldMk cId="2889948731" sldId="257"/>
            <ac:spMk id="3" creationId="{37E68A6D-A4AF-4C3F-9124-B6AA7612D58A}"/>
          </ac:spMkLst>
        </pc:spChg>
        <pc:spChg chg="del">
          <ac:chgData name="Shiiya Norihiko" userId="7bbbfdac415899ee" providerId="LiveId" clId="{498F92C2-EB39-4E8F-A495-6C1DBE6FD017}" dt="2023-05-18T08:29:37.823" v="51" actId="700"/>
          <ac:spMkLst>
            <pc:docMk/>
            <pc:sldMk cId="2889948731" sldId="257"/>
            <ac:spMk id="4" creationId="{75077A33-D1D6-4B31-9FDB-4D45E034FD87}"/>
          </ac:spMkLst>
        </pc:spChg>
        <pc:spChg chg="add mod ord">
          <ac:chgData name="Shiiya Norihiko" userId="7bbbfdac415899ee" providerId="LiveId" clId="{498F92C2-EB39-4E8F-A495-6C1DBE6FD017}" dt="2023-05-18T08:29:37.823" v="51" actId="700"/>
          <ac:spMkLst>
            <pc:docMk/>
            <pc:sldMk cId="2889948731" sldId="257"/>
            <ac:spMk id="5" creationId="{E897AE75-EC2D-3830-0345-6BD2BAAA5536}"/>
          </ac:spMkLst>
        </pc:spChg>
      </pc:sldChg>
      <pc:sldChg chg="addSp delSp modSp mod modClrScheme chgLayout">
        <pc:chgData name="Shiiya Norihiko" userId="7bbbfdac415899ee" providerId="LiveId" clId="{498F92C2-EB39-4E8F-A495-6C1DBE6FD017}" dt="2023-05-18T08:30:19.937" v="76" actId="700"/>
        <pc:sldMkLst>
          <pc:docMk/>
          <pc:sldMk cId="3525329553" sldId="258"/>
        </pc:sldMkLst>
        <pc:spChg chg="mod ord">
          <ac:chgData name="Shiiya Norihiko" userId="7bbbfdac415899ee" providerId="LiveId" clId="{498F92C2-EB39-4E8F-A495-6C1DBE6FD017}" dt="2023-05-18T08:30:19.937" v="76" actId="700"/>
          <ac:spMkLst>
            <pc:docMk/>
            <pc:sldMk cId="3525329553" sldId="258"/>
            <ac:spMk id="2" creationId="{60CBCEE8-8519-44C0-BCE0-8E889C2F28C5}"/>
          </ac:spMkLst>
        </pc:spChg>
        <pc:spChg chg="del mod ord">
          <ac:chgData name="Shiiya Norihiko" userId="7bbbfdac415899ee" providerId="LiveId" clId="{498F92C2-EB39-4E8F-A495-6C1DBE6FD017}" dt="2023-05-18T08:30:19.937" v="76" actId="700"/>
          <ac:spMkLst>
            <pc:docMk/>
            <pc:sldMk cId="3525329553" sldId="258"/>
            <ac:spMk id="3" creationId="{ED341851-D385-4BED-9682-5898306E588E}"/>
          </ac:spMkLst>
        </pc:spChg>
        <pc:spChg chg="del">
          <ac:chgData name="Shiiya Norihiko" userId="7bbbfdac415899ee" providerId="LiveId" clId="{498F92C2-EB39-4E8F-A495-6C1DBE6FD017}" dt="2023-05-18T08:30:19.937" v="76" actId="700"/>
          <ac:spMkLst>
            <pc:docMk/>
            <pc:sldMk cId="3525329553" sldId="258"/>
            <ac:spMk id="4" creationId="{26AE28A9-CF8C-4DB6-9241-185453258D29}"/>
          </ac:spMkLst>
        </pc:spChg>
        <pc:spChg chg="add mod ord">
          <ac:chgData name="Shiiya Norihiko" userId="7bbbfdac415899ee" providerId="LiveId" clId="{498F92C2-EB39-4E8F-A495-6C1DBE6FD017}" dt="2023-05-18T08:30:19.937" v="76" actId="700"/>
          <ac:spMkLst>
            <pc:docMk/>
            <pc:sldMk cId="3525329553" sldId="258"/>
            <ac:spMk id="5" creationId="{A8743104-515D-4E79-FC9D-AA2DA25549EC}"/>
          </ac:spMkLst>
        </pc:spChg>
      </pc:sldChg>
      <pc:sldChg chg="addSp delSp modSp mod modClrScheme chgLayout">
        <pc:chgData name="Shiiya Norihiko" userId="7bbbfdac415899ee" providerId="LiveId" clId="{498F92C2-EB39-4E8F-A495-6C1DBE6FD017}" dt="2023-05-18T08:31:25.967" v="94" actId="20577"/>
        <pc:sldMkLst>
          <pc:docMk/>
          <pc:sldMk cId="3269150687" sldId="260"/>
        </pc:sldMkLst>
        <pc:spChg chg="mod ord">
          <ac:chgData name="Shiiya Norihiko" userId="7bbbfdac415899ee" providerId="LiveId" clId="{498F92C2-EB39-4E8F-A495-6C1DBE6FD017}" dt="2023-05-18T08:31:25.967" v="94" actId="20577"/>
          <ac:spMkLst>
            <pc:docMk/>
            <pc:sldMk cId="3269150687" sldId="260"/>
            <ac:spMk id="2" creationId="{A99A8157-BB1D-4F15-B67F-0E260AEEC1B8}"/>
          </ac:spMkLst>
        </pc:spChg>
        <pc:spChg chg="del mod ord">
          <ac:chgData name="Shiiya Norihiko" userId="7bbbfdac415899ee" providerId="LiveId" clId="{498F92C2-EB39-4E8F-A495-6C1DBE6FD017}" dt="2023-05-18T08:31:23.015" v="91" actId="700"/>
          <ac:spMkLst>
            <pc:docMk/>
            <pc:sldMk cId="3269150687" sldId="260"/>
            <ac:spMk id="3" creationId="{F3C282C1-3B75-45B8-AD04-E1FBABBCCAE2}"/>
          </ac:spMkLst>
        </pc:spChg>
        <pc:spChg chg="del">
          <ac:chgData name="Shiiya Norihiko" userId="7bbbfdac415899ee" providerId="LiveId" clId="{498F92C2-EB39-4E8F-A495-6C1DBE6FD017}" dt="2023-05-18T08:31:23.015" v="91" actId="700"/>
          <ac:spMkLst>
            <pc:docMk/>
            <pc:sldMk cId="3269150687" sldId="260"/>
            <ac:spMk id="4" creationId="{D446838B-E862-4295-81EF-B668037987DA}"/>
          </ac:spMkLst>
        </pc:spChg>
        <pc:spChg chg="add mod ord">
          <ac:chgData name="Shiiya Norihiko" userId="7bbbfdac415899ee" providerId="LiveId" clId="{498F92C2-EB39-4E8F-A495-6C1DBE6FD017}" dt="2023-05-18T08:31:23.015" v="91" actId="700"/>
          <ac:spMkLst>
            <pc:docMk/>
            <pc:sldMk cId="3269150687" sldId="260"/>
            <ac:spMk id="5" creationId="{C00B31EC-F572-3902-A7CE-C683AF3D82F4}"/>
          </ac:spMkLst>
        </pc:spChg>
      </pc:sldChg>
      <pc:sldChg chg="addSp delSp modSp mod modClrScheme chgLayout">
        <pc:chgData name="Shiiya Norihiko" userId="7bbbfdac415899ee" providerId="LiveId" clId="{498F92C2-EB39-4E8F-A495-6C1DBE6FD017}" dt="2023-05-18T08:31:36.542" v="96" actId="700"/>
        <pc:sldMkLst>
          <pc:docMk/>
          <pc:sldMk cId="1272926992" sldId="261"/>
        </pc:sldMkLst>
        <pc:spChg chg="mod ord">
          <ac:chgData name="Shiiya Norihiko" userId="7bbbfdac415899ee" providerId="LiveId" clId="{498F92C2-EB39-4E8F-A495-6C1DBE6FD017}" dt="2023-05-18T08:31:36.542" v="96" actId="700"/>
          <ac:spMkLst>
            <pc:docMk/>
            <pc:sldMk cId="1272926992" sldId="261"/>
            <ac:spMk id="2" creationId="{E234BECB-DDAA-44DA-9C30-ED7C0C5D8A58}"/>
          </ac:spMkLst>
        </pc:spChg>
        <pc:spChg chg="del mod ord">
          <ac:chgData name="Shiiya Norihiko" userId="7bbbfdac415899ee" providerId="LiveId" clId="{498F92C2-EB39-4E8F-A495-6C1DBE6FD017}" dt="2023-05-18T08:30:38.559" v="84" actId="700"/>
          <ac:spMkLst>
            <pc:docMk/>
            <pc:sldMk cId="1272926992" sldId="261"/>
            <ac:spMk id="3" creationId="{9119F0BD-9B6B-4748-A61D-C995E3590626}"/>
          </ac:spMkLst>
        </pc:spChg>
        <pc:spChg chg="del">
          <ac:chgData name="Shiiya Norihiko" userId="7bbbfdac415899ee" providerId="LiveId" clId="{498F92C2-EB39-4E8F-A495-6C1DBE6FD017}" dt="2023-05-18T08:30:38.559" v="84" actId="700"/>
          <ac:spMkLst>
            <pc:docMk/>
            <pc:sldMk cId="1272926992" sldId="261"/>
            <ac:spMk id="4" creationId="{7488382B-6A68-4B47-AC91-C21BA734E616}"/>
          </ac:spMkLst>
        </pc:spChg>
        <pc:spChg chg="add del mod ord">
          <ac:chgData name="Shiiya Norihiko" userId="7bbbfdac415899ee" providerId="LiveId" clId="{498F92C2-EB39-4E8F-A495-6C1DBE6FD017}" dt="2023-05-18T08:31:36.542" v="96" actId="700"/>
          <ac:spMkLst>
            <pc:docMk/>
            <pc:sldMk cId="1272926992" sldId="261"/>
            <ac:spMk id="5" creationId="{CE2A72A9-05A7-73DA-66B5-982ED30BE2BF}"/>
          </ac:spMkLst>
        </pc:spChg>
        <pc:spChg chg="add mod ord">
          <ac:chgData name="Shiiya Norihiko" userId="7bbbfdac415899ee" providerId="LiveId" clId="{498F92C2-EB39-4E8F-A495-6C1DBE6FD017}" dt="2023-05-18T08:31:36.542" v="96" actId="700"/>
          <ac:spMkLst>
            <pc:docMk/>
            <pc:sldMk cId="1272926992" sldId="261"/>
            <ac:spMk id="6" creationId="{CCD8EF3F-5388-E726-7505-630049A3D394}"/>
          </ac:spMkLst>
        </pc:spChg>
        <pc:spChg chg="add mod ord">
          <ac:chgData name="Shiiya Norihiko" userId="7bbbfdac415899ee" providerId="LiveId" clId="{498F92C2-EB39-4E8F-A495-6C1DBE6FD017}" dt="2023-05-18T08:31:36.542" v="96" actId="700"/>
          <ac:spMkLst>
            <pc:docMk/>
            <pc:sldMk cId="1272926992" sldId="261"/>
            <ac:spMk id="7" creationId="{F031D33D-0AD3-9D02-4146-D043494A54E9}"/>
          </ac:spMkLst>
        </pc:spChg>
      </pc:sldChg>
      <pc:sldChg chg="addSp delSp modSp add mod modClrScheme chgLayout">
        <pc:chgData name="Shiiya Norihiko" userId="7bbbfdac415899ee" providerId="LiveId" clId="{498F92C2-EB39-4E8F-A495-6C1DBE6FD017}" dt="2023-05-18T08:27:56.435" v="4" actId="478"/>
        <pc:sldMkLst>
          <pc:docMk/>
          <pc:sldMk cId="2453618535" sldId="262"/>
        </pc:sldMkLst>
        <pc:spChg chg="add del mod">
          <ac:chgData name="Shiiya Norihiko" userId="7bbbfdac415899ee" providerId="LiveId" clId="{498F92C2-EB39-4E8F-A495-6C1DBE6FD017}" dt="2023-05-18T08:27:56.435" v="4" actId="478"/>
          <ac:spMkLst>
            <pc:docMk/>
            <pc:sldMk cId="2453618535" sldId="262"/>
            <ac:spMk id="3" creationId="{9DB12D1E-49F5-A524-4E15-DEC239BD691A}"/>
          </ac:spMkLst>
        </pc:spChg>
        <pc:spChg chg="mod ord">
          <ac:chgData name="Shiiya Norihiko" userId="7bbbfdac415899ee" providerId="LiveId" clId="{498F92C2-EB39-4E8F-A495-6C1DBE6FD017}" dt="2023-05-18T08:27:24.078" v="1" actId="700"/>
          <ac:spMkLst>
            <pc:docMk/>
            <pc:sldMk cId="2453618535" sldId="262"/>
            <ac:spMk id="41" creationId="{3BEFF06A-2C2F-46B4-907A-0B9E2BCF22F1}"/>
          </ac:spMkLst>
        </pc:spChg>
        <pc:spChg chg="del mod ord">
          <ac:chgData name="Shiiya Norihiko" userId="7bbbfdac415899ee" providerId="LiveId" clId="{498F92C2-EB39-4E8F-A495-6C1DBE6FD017}" dt="2023-05-18T08:27:41.234" v="3" actId="478"/>
          <ac:spMkLst>
            <pc:docMk/>
            <pc:sldMk cId="2453618535" sldId="262"/>
            <ac:spMk id="42" creationId="{27675977-6752-4D55-BC1F-EE7475993829}"/>
          </ac:spMkLst>
        </pc:spChg>
        <pc:spChg chg="del mod ord">
          <ac:chgData name="Shiiya Norihiko" userId="7bbbfdac415899ee" providerId="LiveId" clId="{498F92C2-EB39-4E8F-A495-6C1DBE6FD017}" dt="2023-05-18T08:27:28.480" v="2" actId="478"/>
          <ac:spMkLst>
            <pc:docMk/>
            <pc:sldMk cId="2453618535" sldId="262"/>
            <ac:spMk id="44" creationId="{CA46DDD3-3B35-419C-AB65-468D9BA130C8}"/>
          </ac:spMkLst>
        </pc:spChg>
      </pc:sldChg>
      <pc:sldChg chg="addSp delSp modSp add mod modClrScheme chgLayout">
        <pc:chgData name="Shiiya Norihiko" userId="7bbbfdac415899ee" providerId="LiveId" clId="{498F92C2-EB39-4E8F-A495-6C1DBE6FD017}" dt="2023-05-18T08:31:31.648" v="95" actId="700"/>
        <pc:sldMkLst>
          <pc:docMk/>
          <pc:sldMk cId="4159914599" sldId="263"/>
        </pc:sldMkLst>
        <pc:spChg chg="mod ord">
          <ac:chgData name="Shiiya Norihiko" userId="7bbbfdac415899ee" providerId="LiveId" clId="{498F92C2-EB39-4E8F-A495-6C1DBE6FD017}" dt="2023-05-18T08:31:31.648" v="95" actId="700"/>
          <ac:spMkLst>
            <pc:docMk/>
            <pc:sldMk cId="4159914599" sldId="263"/>
            <ac:spMk id="2" creationId="{E234BECB-DDAA-44DA-9C30-ED7C0C5D8A58}"/>
          </ac:spMkLst>
        </pc:spChg>
        <pc:spChg chg="add mod ord">
          <ac:chgData name="Shiiya Norihiko" userId="7bbbfdac415899ee" providerId="LiveId" clId="{498F92C2-EB39-4E8F-A495-6C1DBE6FD017}" dt="2023-05-18T08:31:31.648" v="95" actId="700"/>
          <ac:spMkLst>
            <pc:docMk/>
            <pc:sldMk cId="4159914599" sldId="263"/>
            <ac:spMk id="3" creationId="{849CA8FD-40C5-CC89-FC5A-C2054BD5CA56}"/>
          </ac:spMkLst>
        </pc:spChg>
        <pc:spChg chg="add mod ord">
          <ac:chgData name="Shiiya Norihiko" userId="7bbbfdac415899ee" providerId="LiveId" clId="{498F92C2-EB39-4E8F-A495-6C1DBE6FD017}" dt="2023-05-18T08:31:31.648" v="95" actId="700"/>
          <ac:spMkLst>
            <pc:docMk/>
            <pc:sldMk cId="4159914599" sldId="263"/>
            <ac:spMk id="4" creationId="{C9CAB2F5-5F6C-930D-5EFC-FEB12B162DFC}"/>
          </ac:spMkLst>
        </pc:spChg>
        <pc:spChg chg="del mod ord">
          <ac:chgData name="Shiiya Norihiko" userId="7bbbfdac415899ee" providerId="LiveId" clId="{498F92C2-EB39-4E8F-A495-6C1DBE6FD017}" dt="2023-05-18T08:31:31.648" v="95" actId="700"/>
          <ac:spMkLst>
            <pc:docMk/>
            <pc:sldMk cId="4159914599" sldId="263"/>
            <ac:spMk id="5" creationId="{CE2A72A9-05A7-73DA-66B5-982ED30BE2BF}"/>
          </ac:spMkLst>
        </pc:spChg>
      </pc:sldChg>
      <pc:sldMasterChg chg="addSp delSp modSp mod modSldLayout">
        <pc:chgData name="Shiiya Norihiko" userId="7bbbfdac415899ee" providerId="LiveId" clId="{498F92C2-EB39-4E8F-A495-6C1DBE6FD017}" dt="2023-05-18T08:40:53.073" v="134" actId="14100"/>
        <pc:sldMasterMkLst>
          <pc:docMk/>
          <pc:sldMasterMk cId="1225884092" sldId="2147483648"/>
        </pc:sldMasterMkLst>
        <pc:grpChg chg="add mod">
          <ac:chgData name="Shiiya Norihiko" userId="7bbbfdac415899ee" providerId="LiveId" clId="{498F92C2-EB39-4E8F-A495-6C1DBE6FD017}" dt="2023-05-18T08:40:53.073" v="134" actId="14100"/>
          <ac:grpSpMkLst>
            <pc:docMk/>
            <pc:sldMasterMk cId="1225884092" sldId="2147483648"/>
            <ac:grpSpMk id="16" creationId="{BA2F1946-59E6-629D-109A-638564B34E5D}"/>
          </ac:grpSpMkLst>
        </pc:grpChg>
        <pc:picChg chg="add mod ord">
          <ac:chgData name="Shiiya Norihiko" userId="7bbbfdac415899ee" providerId="LiveId" clId="{498F92C2-EB39-4E8F-A495-6C1DBE6FD017}" dt="2023-05-18T08:40:19.301" v="132" actId="164"/>
          <ac:picMkLst>
            <pc:docMk/>
            <pc:sldMasterMk cId="1225884092" sldId="2147483648"/>
            <ac:picMk id="7" creationId="{81E1BB02-8743-F941-9424-E6978FDED17B}"/>
          </ac:picMkLst>
        </pc:picChg>
        <pc:picChg chg="add del mod">
          <ac:chgData name="Shiiya Norihiko" userId="7bbbfdac415899ee" providerId="LiveId" clId="{498F92C2-EB39-4E8F-A495-6C1DBE6FD017}" dt="2023-05-18T08:37:45.923" v="106" actId="21"/>
          <ac:picMkLst>
            <pc:docMk/>
            <pc:sldMasterMk cId="1225884092" sldId="2147483648"/>
            <ac:picMk id="8" creationId="{B6DCF2B5-0805-1C42-F9DC-0486864C4D95}"/>
          </ac:picMkLst>
        </pc:picChg>
        <pc:picChg chg="del mod">
          <ac:chgData name="Shiiya Norihiko" userId="7bbbfdac415899ee" providerId="LiveId" clId="{498F92C2-EB39-4E8F-A495-6C1DBE6FD017}" dt="2023-05-18T08:28:53.062" v="50" actId="478"/>
          <ac:picMkLst>
            <pc:docMk/>
            <pc:sldMasterMk cId="1225884092" sldId="2147483648"/>
            <ac:picMk id="10" creationId="{50A9456C-C7FB-48C6-B43B-EC8C4D73CC25}"/>
          </ac:picMkLst>
        </pc:picChg>
        <pc:picChg chg="add del">
          <ac:chgData name="Shiiya Norihiko" userId="7bbbfdac415899ee" providerId="LiveId" clId="{498F92C2-EB39-4E8F-A495-6C1DBE6FD017}" dt="2023-05-18T08:38:31.330" v="108" actId="22"/>
          <ac:picMkLst>
            <pc:docMk/>
            <pc:sldMasterMk cId="1225884092" sldId="2147483648"/>
            <ac:picMk id="11" creationId="{7FC069AE-1421-91CB-7190-016C30DE13CF}"/>
          </ac:picMkLst>
        </pc:picChg>
        <pc:picChg chg="add del">
          <ac:chgData name="Shiiya Norihiko" userId="7bbbfdac415899ee" providerId="LiveId" clId="{498F92C2-EB39-4E8F-A495-6C1DBE6FD017}" dt="2023-05-18T08:38:36.502" v="110" actId="22"/>
          <ac:picMkLst>
            <pc:docMk/>
            <pc:sldMasterMk cId="1225884092" sldId="2147483648"/>
            <ac:picMk id="13" creationId="{BFE809CE-CF8C-2A0F-6788-E147E8758659}"/>
          </ac:picMkLst>
        </pc:picChg>
        <pc:picChg chg="add mod">
          <ac:chgData name="Shiiya Norihiko" userId="7bbbfdac415899ee" providerId="LiveId" clId="{498F92C2-EB39-4E8F-A495-6C1DBE6FD017}" dt="2023-05-18T08:40:19.301" v="132" actId="164"/>
          <ac:picMkLst>
            <pc:docMk/>
            <pc:sldMasterMk cId="1225884092" sldId="2147483648"/>
            <ac:picMk id="15" creationId="{D5B854EE-DED8-D341-252F-FE05D67EEA80}"/>
          </ac:picMkLst>
        </pc:picChg>
        <pc:sldLayoutChg chg="addSp delSp modSp mod">
          <pc:chgData name="Shiiya Norihiko" userId="7bbbfdac415899ee" providerId="LiveId" clId="{498F92C2-EB39-4E8F-A495-6C1DBE6FD017}" dt="2023-05-18T08:35:44.099" v="101" actId="21"/>
          <pc:sldLayoutMkLst>
            <pc:docMk/>
            <pc:sldMasterMk cId="1225884092" sldId="2147483648"/>
            <pc:sldLayoutMk cId="609208809" sldId="2147483649"/>
          </pc:sldLayoutMkLst>
          <pc:picChg chg="add del mod">
            <ac:chgData name="Shiiya Norihiko" userId="7bbbfdac415899ee" providerId="LiveId" clId="{498F92C2-EB39-4E8F-A495-6C1DBE6FD017}" dt="2023-05-18T08:35:44.099" v="101" actId="21"/>
            <ac:picMkLst>
              <pc:docMk/>
              <pc:sldMasterMk cId="1225884092" sldId="2147483648"/>
              <pc:sldLayoutMk cId="609208809" sldId="2147483649"/>
              <ac:picMk id="8" creationId="{ADC77BBC-CC31-F088-9AA0-824BD0FC6D2D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A1629-21BA-4C59-9212-13BF08B912CA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795F-4FAC-4F14-9D29-0E2E465BD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08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EBB9B-CE2F-445D-A15D-A7FFE7E35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16DECB-1379-4AAA-BFA2-524ACCE11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20AD2-8C44-42D6-8CA5-627A55DB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1EF34-62B8-4484-BF02-D65202BB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6FC50E-9498-474E-9B4C-60B66EFD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20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68DFF5-3E88-4586-8423-EC40833B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3C24D5-B16C-4FA5-99AD-E5243701B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BD6E11-7EDE-406A-A50B-7D90FA70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D9069-84C1-4EBC-A3F5-5ED0125A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74870C-5874-422B-88C1-8DC27464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4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19B244A-CD9F-4D9A-BCEF-58F10D5A9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550203-9DE4-47A9-8E9F-1281EF5D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DB000-1C95-4A5C-A665-A4B5980D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46A09C-F7BE-4F0D-83AB-4883EAE6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49EECE-10B9-4C14-9F6C-A9784870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70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28DF58-61A5-4DFD-B374-D8B09618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0DE21B-EEC2-416F-AC6B-923D8E96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920999-D590-42EF-B700-FB604652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2008B-6505-4770-9FEE-3CE48F31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C90AB-91BC-4543-BA92-9654549B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09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BC673-7CB4-441D-8929-FA611FCD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F66978-1DD8-44A0-AF25-F03EC9FE6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A0C044-0A6A-47E3-8038-A079602D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8862BC-9614-4BFA-B053-A080A7B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BDDB47-873C-4DD4-943E-D7FB1083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2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86879-239F-4045-94FB-114B94E7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9224E2-D238-4113-BCE0-CFFB0963A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80FFE3-19FB-44AA-8E63-42D4F95E4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7AD5FD-D825-4499-8865-B6ED91A5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A6F2E2-047B-4406-8F48-049A6038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3DAC9A-3208-4017-AEFC-8FA6F825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7B4E7-1CA6-4899-B678-31A46228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11261-9227-4230-A174-ACE8D26B0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F1A6E-6C2F-43F0-9B2B-ACA7262BB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41B42B-FC2B-42A3-B5F1-5E315A5FC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FD231A-6E62-470A-875B-FF3A819D9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6A2CD2-211A-4828-8BD1-E9F25E15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3E6941-E791-4E8C-9ADF-D4F30B35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C34F5F-AE27-4AC8-B7DB-96033DC8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FCAC3-CB51-49E8-8ABD-840B9FEDB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A22A4D-B206-4E96-A6F4-CAE672EF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E56B8F-AEFD-4783-BB14-F16ED90F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82D979-890E-4667-8DF6-47A66F41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6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C73C7C-242B-4E37-9696-2C045322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502CB0-7988-41F3-B0A4-255DFDB1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DD6AF4-9D6A-4C4A-B5C5-715E787C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1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6F57C-014E-4FF2-A8AE-AF0FBA9B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805118-9CA2-49AC-B231-2339CBA3B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5915C1-4A0D-475D-82F0-9B7200C35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C1B6F1-A673-42F7-9DD5-B36BD5DD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845217-277E-4A41-B8C2-E83B9E48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CDCB1-7ECB-4AB0-8C92-4FCC149B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55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639FB2-9DBB-4D6F-BBC0-063CA615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9F416E-45C9-49AF-8EC4-7DC711F9C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461084-93A6-4F4B-8763-41BD71015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D2FB9E-60DA-4C14-AE02-3A5CEEC2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EF49-A0F9-4397-8A81-19ECE406653E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ED87E2-0E0D-4C3B-B563-60C3F941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51B44B-5516-40E2-BCD7-AE42E651D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7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421931-25F5-4755-AC96-F1211F7E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C2D9BC-A433-4741-BF2A-5A016E267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5ECCC5-5182-4978-B20B-4B4A14C59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5D4EEF49-A0F9-4397-8A81-19ECE406653E}" type="datetimeFigureOut">
              <a:rPr lang="ja-JP" altLang="en-US" smtClean="0"/>
              <a:pPr/>
              <a:t>2023/5/18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3D72-9C16-4B84-B3DD-D7AAA37D0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C7D64C-37D3-4AA6-A1CA-53949DD40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2E69076-BE8D-44D0-8248-574F1B9C8EA7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A2F1946-59E6-629D-109A-638564B34E5D}"/>
              </a:ext>
            </a:extLst>
          </p:cNvPr>
          <p:cNvGrpSpPr/>
          <p:nvPr userDrawn="1"/>
        </p:nvGrpSpPr>
        <p:grpSpPr>
          <a:xfrm>
            <a:off x="6675718" y="1"/>
            <a:ext cx="5516282" cy="372512"/>
            <a:chOff x="1131881" y="4001294"/>
            <a:chExt cx="6911420" cy="466725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D5B854EE-DED8-D341-252F-FE05D67EEA8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2033026" y="4001294"/>
              <a:ext cx="6010275" cy="466725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81E1BB02-8743-F941-9424-E6978FDED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1131881" y="4001294"/>
              <a:ext cx="960904" cy="466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58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 40">
            <a:extLst>
              <a:ext uri="{FF2B5EF4-FFF2-40B4-BE49-F238E27FC236}">
                <a16:creationId xmlns:a16="http://schemas.microsoft.com/office/drawing/2014/main" id="{3BEFF06A-2C2F-46B4-907A-0B9E2BCF22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45361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F215D-C07C-413F-A5A5-5D40A856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背景と目的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97AE75-EC2D-3830-0345-6BD2BAAA5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9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 40">
            <a:extLst>
              <a:ext uri="{FF2B5EF4-FFF2-40B4-BE49-F238E27FC236}">
                <a16:creationId xmlns:a16="http://schemas.microsoft.com/office/drawing/2014/main" id="{3BEFF06A-2C2F-46B4-907A-0B9E2BCF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対象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5F7BB7-B42C-877D-DA6A-441F3421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70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CBCEE8-8519-44C0-BCE0-8E889C2F2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方法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8743104-515D-4E79-FC9D-AA2DA2554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532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4BECB-DDAA-44DA-9C30-ED7C0C5D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結果１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CD8EF3F-5388-E726-7505-630049A3D3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F031D33D-0AD3-9D02-4146-D043494A54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292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4BECB-DDAA-44DA-9C30-ED7C0C5D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結果２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9CA8FD-40C5-CC89-FC5A-C2054BD5CA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CAB2F5-5F6C-930D-5EFC-FEB12B162D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991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A8157-BB1D-4F15-B67F-0E260AEE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結語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0B31EC-F572-3902-A7CE-C683AF3D8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15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</Words>
  <Application>Microsoft Office PowerPoint</Application>
  <PresentationFormat>ワイド画面</PresentationFormat>
  <Paragraphs>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メイリオ</vt:lpstr>
      <vt:lpstr>游ゴシック</vt:lpstr>
      <vt:lpstr>Arial</vt:lpstr>
      <vt:lpstr>Office テーマ</vt:lpstr>
      <vt:lpstr>タイトル</vt:lpstr>
      <vt:lpstr>背景と目的</vt:lpstr>
      <vt:lpstr>対象</vt:lpstr>
      <vt:lpstr>方法</vt:lpstr>
      <vt:lpstr>結果１</vt:lpstr>
      <vt:lpstr>結果２</vt:lpstr>
      <vt:lpstr>結語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Shiiya Norihiko</dc:creator>
  <cp:lastModifiedBy>椎谷 紀彦</cp:lastModifiedBy>
  <cp:revision>2</cp:revision>
  <dcterms:created xsi:type="dcterms:W3CDTF">2021-12-20T07:39:11Z</dcterms:created>
  <dcterms:modified xsi:type="dcterms:W3CDTF">2023-05-18T08:41:23Z</dcterms:modified>
</cp:coreProperties>
</file>