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59046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 dirty="0"/>
              <a:t>49</a:t>
            </a:r>
            <a:r>
              <a:rPr lang="ja-JP" altLang="en-US" sz="4000" dirty="0"/>
              <a:t>回日本股関節学会学術集会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2300" dirty="0"/>
          </a:p>
          <a:p>
            <a:pPr indent="180975">
              <a:lnSpc>
                <a:spcPts val="3600"/>
              </a:lnSpc>
            </a:pPr>
            <a:endParaRPr lang="en-US" altLang="ja-JP" sz="2300" dirty="0"/>
          </a:p>
          <a:p>
            <a:pPr indent="180975">
              <a:lnSpc>
                <a:spcPts val="3600"/>
              </a:lnSpc>
            </a:pPr>
            <a:endParaRPr lang="en-US" altLang="ja-JP" sz="2300" dirty="0"/>
          </a:p>
          <a:p>
            <a:pPr algn="ctr">
              <a:lnSpc>
                <a:spcPts val="4700"/>
              </a:lnSpc>
            </a:pPr>
            <a:r>
              <a:rPr lang="ja-JP" altLang="en-US" sz="2800" dirty="0"/>
              <a:t>演題発表に関連し、</a:t>
            </a:r>
          </a:p>
          <a:p>
            <a:pPr algn="ctr">
              <a:lnSpc>
                <a:spcPts val="4700"/>
              </a:lnSpc>
            </a:pPr>
            <a:r>
              <a:rPr lang="ja-JP" altLang="en-US" sz="2800" dirty="0"/>
              <a:t>開示すべき</a:t>
            </a:r>
            <a:r>
              <a:rPr lang="en-US" altLang="ja-JP" sz="2800" dirty="0"/>
              <a:t>COI</a:t>
            </a:r>
            <a:r>
              <a:rPr lang="ja-JP" altLang="en-US" sz="2800" dirty="0"/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49E397-6ADD-44CB-BF02-57509278F183}"/>
</file>

<file path=customXml/itemProps2.xml><?xml version="1.0" encoding="utf-8"?>
<ds:datastoreItem xmlns:ds="http://schemas.openxmlformats.org/officeDocument/2006/customXml" ds:itemID="{57A51254-3F6C-4737-92A5-E70F8FE690AE}"/>
</file>

<file path=customXml/itemProps3.xml><?xml version="1.0" encoding="utf-8"?>
<ds:datastoreItem xmlns:ds="http://schemas.openxmlformats.org/officeDocument/2006/customXml" ds:itemID="{D24240B3-F268-4F94-83CF-083399D762EF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須藤 笑子</cp:lastModifiedBy>
  <cp:revision>18</cp:revision>
  <dcterms:created xsi:type="dcterms:W3CDTF">2017-09-19T17:47:32Z</dcterms:created>
  <dcterms:modified xsi:type="dcterms:W3CDTF">2022-09-13T07:04:54Z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