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/>
              <a:t>49</a:t>
            </a:r>
            <a:r>
              <a:rPr lang="ja-JP" altLang="en-US" sz="4000"/>
              <a:t>回</a:t>
            </a:r>
            <a:r>
              <a:rPr lang="ja-JP" altLang="en-US" sz="4000" dirty="0"/>
              <a:t>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3591014"/>
            <a:ext cx="8053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関係にある企業等として、</a:t>
            </a:r>
          </a:p>
          <a:p>
            <a:pPr>
              <a:lnSpc>
                <a:spcPts val="3600"/>
              </a:lnSpc>
            </a:pPr>
            <a:endParaRPr lang="ja-JP" altLang="en-US" sz="3100" dirty="0"/>
          </a:p>
          <a:p>
            <a:pPr>
              <a:lnSpc>
                <a:spcPts val="3600"/>
              </a:lnSpc>
            </a:pPr>
            <a:r>
              <a:rPr lang="ja-JP" altLang="en-US" sz="3100" dirty="0"/>
              <a:t>受託研究・共同研究費：●●製薬株式会社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/>
              <a:t>奨学寄附金：●●株式会社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/>
              <a:t>寄付講座所属：あり（●●精機）　　　　　　　など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7F4129-11BD-4CD6-A633-C01D84BC1DC5}"/>
</file>

<file path=customXml/itemProps2.xml><?xml version="1.0" encoding="utf-8"?>
<ds:datastoreItem xmlns:ds="http://schemas.openxmlformats.org/officeDocument/2006/customXml" ds:itemID="{0BF2BA39-95C4-4451-ABBC-3D940BFCC382}"/>
</file>

<file path=customXml/itemProps3.xml><?xml version="1.0" encoding="utf-8"?>
<ds:datastoreItem xmlns:ds="http://schemas.openxmlformats.org/officeDocument/2006/customXml" ds:itemID="{5605AF37-0237-47D3-A04A-66FEFF82D5EA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須藤 笑子</cp:lastModifiedBy>
  <cp:revision>12</cp:revision>
  <dcterms:created xsi:type="dcterms:W3CDTF">2017-09-19T17:47:32Z</dcterms:created>
  <dcterms:modified xsi:type="dcterms:W3CDTF">2022-09-13T07:07:00Z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