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87" d="100"/>
          <a:sy n="87" d="100"/>
        </p:scale>
        <p:origin x="1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5466" cy="5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t" anchorCtr="0" compatLnSpc="1">
            <a:prstTxWarp prst="textNoShape">
              <a:avLst/>
            </a:prstTxWarp>
          </a:bodyPr>
          <a:lstStyle>
            <a:lvl1pPr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074" y="0"/>
            <a:ext cx="2985465" cy="5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t" anchorCtr="0" compatLnSpc="1">
            <a:prstTxWarp prst="textNoShape">
              <a:avLst/>
            </a:prstTxWarp>
          </a:bodyPr>
          <a:lstStyle>
            <a:lvl1pPr algn="r"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269"/>
            <a:ext cx="2985466" cy="50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b" anchorCtr="0" compatLnSpc="1">
            <a:prstTxWarp prst="textNoShape">
              <a:avLst/>
            </a:prstTxWarp>
          </a:bodyPr>
          <a:lstStyle>
            <a:lvl1pPr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074" y="9517269"/>
            <a:ext cx="2985465" cy="50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b" anchorCtr="0" compatLnSpc="1">
            <a:prstTxWarp prst="textNoShape">
              <a:avLst/>
            </a:prstTxWarp>
          </a:bodyPr>
          <a:lstStyle>
            <a:lvl1pPr algn="r"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24C5000-CB75-4E87-8591-70462E4D3B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82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66" cy="50141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074" y="0"/>
            <a:ext cx="2985465" cy="50141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498F227-2DBC-4B77-A8A4-B8CED942224A}" type="datetimeFigureOut">
              <a:rPr lang="ja-JP" altLang="en-US"/>
              <a:pPr>
                <a:defRPr/>
              </a:pPr>
              <a:t>2019/5/30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330" y="4759441"/>
            <a:ext cx="5511505" cy="4509538"/>
          </a:xfrm>
          <a:prstGeom prst="rect">
            <a:avLst/>
          </a:prstGeom>
        </p:spPr>
        <p:txBody>
          <a:bodyPr vert="horz" lIns="93122" tIns="46561" rIns="93122" bIns="46561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7269"/>
            <a:ext cx="2985466" cy="501418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074" y="9517269"/>
            <a:ext cx="2985465" cy="501418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0FA511-C86E-46DD-9206-DC48DED4D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2C87-1E8F-45DD-AAED-8FD9E84C1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7" name="図 16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D0E7-AD87-4234-AE66-308BCF2712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D326-FE0A-4BEA-B64C-13B6C7D8D2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55638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7925-011F-4665-8C9A-E518C3816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6B2D-CD81-4193-BCD7-3250BBB1A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EBFE-6B7D-4392-917B-4D1F8B6FA6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347E-C33D-4116-8378-3DB6AF9121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8A2CE-F3CF-4B04-BD99-39E7AC7A2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6A3D-A26E-4F38-B4FB-606093FF9C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75640-5F32-4036-A674-8519584AE1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DB024-B6B7-40E9-90E8-470D2F316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90800"/>
            <a:ext cx="8229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D6F6F7-815A-4B23-B160-556EFA835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295399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4000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8600" y="22098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発表者名：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 </a:t>
            </a:r>
            <a:r>
              <a:rPr kumimoji="0" lang="ja-JP" altLang="en-US" sz="2400" u="sng" dirty="0" err="1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en-US" altLang="ja-JP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400" u="sng" dirty="0" err="1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◎○○　○○（◎代表者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）　</a:t>
            </a:r>
            <a:endParaRPr kumimoji="0" lang="en-US" altLang="ja-JP" sz="28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1143000" y="32004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演題発表に際し、　　　　　　</a:t>
            </a:r>
            <a:endParaRPr lang="en-US" altLang="ja-JP" sz="40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開示すべき</a:t>
            </a:r>
            <a:r>
              <a:rPr lang="en-US" altLang="ja-JP" sz="4000" dirty="0" smtClean="0"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はありません。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52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295399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4000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9600" y="2057400"/>
            <a:ext cx="8080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発表者名：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err="1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err="1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（◎代表者）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0" lang="en-US" altLang="ja-JP" sz="28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0890"/>
              </p:ext>
            </p:extLst>
          </p:nvPr>
        </p:nvGraphicFramePr>
        <p:xfrm>
          <a:off x="1066801" y="2667000"/>
          <a:ext cx="7391401" cy="3923234"/>
        </p:xfrm>
        <a:graphic>
          <a:graphicData uri="http://schemas.openxmlformats.org/drawingml/2006/table">
            <a:tbl>
              <a:tblPr/>
              <a:tblGrid>
                <a:gridCol w="2133599"/>
                <a:gridCol w="1600200"/>
                <a:gridCol w="990600"/>
                <a:gridCol w="2667002"/>
              </a:tblGrid>
              <a:tr h="3294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該当の有る場合、企業名等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7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研究費・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寄附</a:t>
                      </a: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金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（奨学寄附金等）</a:t>
                      </a: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などの総額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企業などが提供する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寄附</a:t>
                      </a: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講座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企業所属の非常勤職員、派遣職員、社会人大学生である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旅費・贈答品などの受領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109</Words>
  <Application>Microsoft Office PowerPoint</Application>
  <PresentationFormat>画面に合わせる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m-yagi</dc:creator>
  <cp:lastModifiedBy>山本知草</cp:lastModifiedBy>
  <cp:revision>71</cp:revision>
  <cp:lastPrinted>2019-04-25T05:18:43Z</cp:lastPrinted>
  <dcterms:created xsi:type="dcterms:W3CDTF">1601-01-01T00:00:00Z</dcterms:created>
  <dcterms:modified xsi:type="dcterms:W3CDTF">2019-05-30T07:45:04Z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