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87" d="100"/>
          <a:sy n="87" d="100"/>
        </p:scale>
        <p:origin x="1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2019/5/30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812788"/>
            <a:ext cx="8153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000" b="1" dirty="0"/>
              <a:t>The</a:t>
            </a:r>
            <a:r>
              <a:rPr lang="ja-JP" altLang="en-US" sz="3000" b="1" dirty="0"/>
              <a:t> </a:t>
            </a:r>
            <a:r>
              <a:rPr lang="en-US" altLang="ja-JP" sz="3000" b="1" dirty="0"/>
              <a:t>Japanese Society for Vascular </a:t>
            </a:r>
            <a:r>
              <a:rPr lang="en-US" altLang="ja-JP" sz="3000" b="1" dirty="0" smtClean="0"/>
              <a:t>Surgery</a:t>
            </a:r>
            <a:endParaRPr kumimoji="0" lang="en-US" altLang="ja-JP" sz="3000" b="1" dirty="0" smtClean="0">
              <a:solidFill>
                <a:schemeClr val="tx1"/>
              </a:solidFill>
            </a:endParaRPr>
          </a:p>
          <a:p>
            <a:pPr algn="ctr"/>
            <a:r>
              <a:rPr kumimoji="0" lang="en-US" altLang="ja-JP" sz="3000" b="1" dirty="0" smtClean="0">
                <a:solidFill>
                  <a:schemeClr val="tx1"/>
                </a:solidFill>
              </a:rPr>
              <a:t>COI </a:t>
            </a:r>
            <a:r>
              <a:rPr kumimoji="0" lang="ja-JP" altLang="en-US" sz="3000" b="1" dirty="0" smtClean="0">
                <a:solidFill>
                  <a:schemeClr val="tx1"/>
                </a:solidFill>
              </a:rPr>
              <a:t> </a:t>
            </a:r>
            <a:r>
              <a:rPr kumimoji="0" lang="en-US" altLang="ja-JP" sz="3000" b="1" dirty="0" smtClean="0">
                <a:solidFill>
                  <a:schemeClr val="tx1"/>
                </a:solidFill>
              </a:rPr>
              <a:t>Disclosure</a:t>
            </a:r>
            <a:endParaRPr kumimoji="0" lang="en-US" altLang="ja-JP" sz="4000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914400" y="43434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 smtClean="0">
                <a:ea typeface="HGP創英角ｺﾞｼｯｸUB" pitchFamily="50" charset="-128"/>
              </a:rPr>
              <a:t>In </a:t>
            </a:r>
            <a:r>
              <a:rPr lang="en-US" altLang="ja-JP" sz="3000" dirty="0">
                <a:ea typeface="HGP創英角ｺﾞｼｯｸUB" pitchFamily="50" charset="-128"/>
              </a:rPr>
              <a:t>connection with this </a:t>
            </a:r>
            <a:r>
              <a:rPr lang="en-US" altLang="ja-JP" sz="3000" dirty="0" smtClean="0">
                <a:ea typeface="HGP創英角ｺﾞｼｯｸUB" pitchFamily="50" charset="-128"/>
              </a:rPr>
              <a:t>presentation, there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 smtClean="0">
                <a:ea typeface="HGP創英角ｺﾞｼｯｸUB" pitchFamily="50" charset="-128"/>
              </a:rPr>
              <a:t>no COI to be disclosed with any companies.</a:t>
            </a:r>
            <a:endParaRPr kumimoji="0" lang="en-US" altLang="ja-JP" sz="3000" dirty="0"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1969" y="3124200"/>
            <a:ext cx="8723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09600" y="3886200"/>
            <a:ext cx="13716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762000" y="4191000"/>
            <a:ext cx="8001000" cy="20574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609600" y="4343400"/>
            <a:ext cx="4724400" cy="2133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solidFill>
                  <a:srgbClr val="0070C0"/>
                </a:solidFill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609600" y="4059557"/>
            <a:ext cx="1447800" cy="21888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44598"/>
            <a:ext cx="81534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500" b="1" dirty="0" smtClean="0">
                <a:latin typeface="+mn-lt"/>
              </a:rPr>
              <a:t>The</a:t>
            </a:r>
            <a:r>
              <a:rPr lang="ja-JP" altLang="en-US" sz="2500" b="1" dirty="0">
                <a:latin typeface="+mn-lt"/>
              </a:rPr>
              <a:t> </a:t>
            </a:r>
            <a:r>
              <a:rPr lang="en-US" altLang="ja-JP" sz="2500" b="1" dirty="0" smtClean="0">
                <a:latin typeface="+mn-lt"/>
              </a:rPr>
              <a:t>Japanese </a:t>
            </a:r>
            <a:r>
              <a:rPr lang="en-US" altLang="ja-JP" sz="2500" b="1" dirty="0">
                <a:latin typeface="+mn-lt"/>
              </a:rPr>
              <a:t>Society for Vascular </a:t>
            </a:r>
            <a:r>
              <a:rPr lang="en-US" altLang="ja-JP" sz="2500" b="1" dirty="0" smtClean="0">
                <a:latin typeface="+mn-lt"/>
              </a:rPr>
              <a:t>Surgery</a:t>
            </a:r>
          </a:p>
          <a:p>
            <a:pPr algn="ctr"/>
            <a:r>
              <a:rPr kumimoji="0" lang="en-US" altLang="ja-JP" sz="2500" b="1" dirty="0" smtClean="0">
                <a:solidFill>
                  <a:schemeClr val="tx1"/>
                </a:solidFill>
                <a:latin typeface="+mn-lt"/>
              </a:rPr>
              <a:t>COI </a:t>
            </a:r>
            <a:r>
              <a:rPr kumimoji="0" lang="ja-JP" altLang="en-US" sz="2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en-US" altLang="ja-JP" sz="2500" b="1" dirty="0" smtClean="0">
                <a:solidFill>
                  <a:schemeClr val="tx1"/>
                </a:solidFill>
                <a:latin typeface="+mn-lt"/>
              </a:rPr>
              <a:t>Disclosure</a:t>
            </a:r>
            <a:endParaRPr kumimoji="0" lang="en-US" altLang="ja-JP" sz="25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0185" y="2133600"/>
            <a:ext cx="872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 smtClean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 smtClean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 smtClean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 smtClean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 smtClean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 smtClean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609600" y="2590800"/>
          <a:ext cx="7924800" cy="3935574"/>
        </p:xfrm>
        <a:graphic>
          <a:graphicData uri="http://schemas.openxmlformats.org/drawingml/2006/table">
            <a:tbl>
              <a:tblPr/>
              <a:tblGrid>
                <a:gridCol w="2514600"/>
                <a:gridCol w="2286000"/>
                <a:gridCol w="914400"/>
                <a:gridCol w="2209800"/>
              </a:tblGrid>
              <a:tr h="329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Categories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or No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Entities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Employment/Leadership position/Advisory role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ownership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平成明朝"/>
                          <a:cs typeface="Times New Roman"/>
                        </a:rPr>
                        <a:t>1,000,000 JPY or more profit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marL="90170" marR="90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Honoraria (e.g. lecture fees)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Fees for promotional materials or manuscript fee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funding/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Scholarship/Donation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○○</a:t>
                      </a:r>
                      <a:r>
                        <a:rPr lang="en-US" altLang="ja-JP" sz="1200" dirty="0" smtClean="0"/>
                        <a:t>Pharmaceutical Co., Ltd.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Endowed chair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Adjunct/Temporary staff/Student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expenses/Gift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50,000 JPY or more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121</Words>
  <Application>Microsoft Office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ＭＳ Ｐゴシック</vt:lpstr>
      <vt:lpstr>平成明朝</vt:lpstr>
      <vt:lpstr>Arial</vt:lpstr>
      <vt:lpstr>Calibri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山本知草</cp:lastModifiedBy>
  <cp:revision>69</cp:revision>
  <cp:lastPrinted>1601-01-01T00:00:00Z</cp:lastPrinted>
  <dcterms:created xsi:type="dcterms:W3CDTF">1601-01-01T00:00:00Z</dcterms:created>
  <dcterms:modified xsi:type="dcterms:W3CDTF">2019-05-30T07:45:48Z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