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6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9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8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8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67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24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28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2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95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65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7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956000" y="927031"/>
            <a:ext cx="8280000" cy="1938992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dirty="0"/>
              <a:t>The</a:t>
            </a:r>
            <a:r>
              <a:rPr lang="ja-JP" altLang="en-US" dirty="0"/>
              <a:t> </a:t>
            </a:r>
            <a:r>
              <a:rPr lang="en-US" altLang="ja-JP" dirty="0"/>
              <a:t>48th</a:t>
            </a:r>
            <a:r>
              <a:rPr lang="ja-JP" altLang="en-US" dirty="0"/>
              <a:t> </a:t>
            </a:r>
            <a:r>
              <a:rPr kumimoji="1" lang="en-US" altLang="ja-JP" dirty="0"/>
              <a:t>Annual</a:t>
            </a:r>
            <a:r>
              <a:rPr lang="ja-JP" altLang="en-US" dirty="0"/>
              <a:t> </a:t>
            </a:r>
            <a:r>
              <a:rPr lang="en-US" altLang="ja-JP" dirty="0"/>
              <a:t>Meeting</a:t>
            </a:r>
            <a:r>
              <a:rPr lang="ja-JP" altLang="en-US" dirty="0"/>
              <a:t> </a:t>
            </a:r>
            <a:r>
              <a:rPr lang="en-US" altLang="ja-JP" dirty="0"/>
              <a:t>of the Japan Shoulder Society</a:t>
            </a:r>
          </a:p>
          <a:p>
            <a:pPr algn="ctr"/>
            <a:r>
              <a:rPr kumimoji="1" lang="en-US" altLang="ja-JP" sz="4800" b="1" dirty="0"/>
              <a:t>COI</a:t>
            </a:r>
            <a:r>
              <a:rPr lang="ja-JP" altLang="en-US" sz="4800" b="1" dirty="0"/>
              <a:t> </a:t>
            </a:r>
            <a:r>
              <a:rPr kumimoji="1" lang="en-US" altLang="ja-JP" sz="4800" b="1" dirty="0"/>
              <a:t>Disclosure</a:t>
            </a:r>
            <a:r>
              <a:rPr kumimoji="1" lang="ja-JP" altLang="en-US" sz="4800" b="1" dirty="0"/>
              <a:t> </a:t>
            </a:r>
            <a:r>
              <a:rPr kumimoji="1" lang="en-US" altLang="ja-JP" sz="4800" b="1" dirty="0"/>
              <a:t>Information</a:t>
            </a:r>
          </a:p>
          <a:p>
            <a:pPr algn="ctr"/>
            <a:endParaRPr lang="en-US" altLang="ja-JP" dirty="0"/>
          </a:p>
          <a:p>
            <a:pPr algn="ctr"/>
            <a:r>
              <a:rPr kumimoji="1" lang="en-US" altLang="ja-JP" sz="3600" dirty="0"/>
              <a:t>Presenter:</a:t>
            </a:r>
            <a:r>
              <a:rPr kumimoji="1" lang="ja-JP" altLang="en-US" sz="3600" dirty="0"/>
              <a:t>　</a:t>
            </a:r>
            <a:r>
              <a:rPr lang="ja-JP" altLang="en-US" sz="3600" dirty="0"/>
              <a:t>〇〇〇　○○○○</a:t>
            </a:r>
            <a:r>
              <a:rPr kumimoji="1" lang="ja-JP" altLang="en-US" sz="3600" dirty="0"/>
              <a:t>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8515" y="3261946"/>
            <a:ext cx="11654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I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have</a:t>
            </a:r>
            <a:r>
              <a:rPr kumimoji="1" lang="ja-JP" altLang="en-US" sz="3200" dirty="0"/>
              <a:t> </a:t>
            </a:r>
            <a:r>
              <a:rPr lang="en-US" altLang="ja-JP" sz="3200" dirty="0"/>
              <a:t>the following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financial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relationships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to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disclose.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9543" y="267195"/>
            <a:ext cx="72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Sample:</a:t>
            </a:r>
            <a:r>
              <a:rPr kumimoji="1" lang="ja-JP" altLang="en-US" dirty="0"/>
              <a:t>　</a:t>
            </a:r>
            <a:r>
              <a:rPr kumimoji="1" lang="en-US" altLang="ja-JP" dirty="0"/>
              <a:t>With</a:t>
            </a:r>
            <a:r>
              <a:rPr kumimoji="1" lang="ja-JP" altLang="en-US" dirty="0"/>
              <a:t> </a:t>
            </a:r>
            <a:r>
              <a:rPr kumimoji="1" lang="en-US" altLang="ja-JP" dirty="0"/>
              <a:t>any</a:t>
            </a:r>
            <a:r>
              <a:rPr kumimoji="1" lang="ja-JP" altLang="en-US" dirty="0"/>
              <a:t> </a:t>
            </a:r>
            <a:r>
              <a:rPr kumimoji="1" lang="en-US" altLang="ja-JP" dirty="0"/>
              <a:t>financial</a:t>
            </a:r>
            <a:r>
              <a:rPr kumimoji="1" lang="ja-JP" altLang="en-US" dirty="0"/>
              <a:t> </a:t>
            </a:r>
            <a:r>
              <a:rPr kumimoji="1" lang="en-US" altLang="ja-JP" dirty="0"/>
              <a:t>relationship</a:t>
            </a:r>
            <a:r>
              <a:rPr kumimoji="1" lang="ja-JP" altLang="en-US" dirty="0"/>
              <a:t> </a:t>
            </a:r>
            <a:r>
              <a:rPr kumimoji="1" lang="en-US" altLang="ja-JP" dirty="0"/>
              <a:t>to</a:t>
            </a:r>
            <a:r>
              <a:rPr kumimoji="1" lang="ja-JP" altLang="en-US" dirty="0"/>
              <a:t> </a:t>
            </a:r>
            <a:r>
              <a:rPr kumimoji="1" lang="en-US" altLang="ja-JP" dirty="0"/>
              <a:t>disclose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06058" y="3836029"/>
            <a:ext cx="59798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err="1"/>
              <a:t>Advisor:No</a:t>
            </a:r>
            <a:endParaRPr kumimoji="1" lang="en-US" altLang="ja-JP" sz="2000" dirty="0"/>
          </a:p>
          <a:p>
            <a:r>
              <a:rPr lang="en-US" altLang="ja-JP" sz="2000" dirty="0"/>
              <a:t>Stock Ownership/</a:t>
            </a:r>
            <a:r>
              <a:rPr lang="en-US" altLang="ja-JP" sz="2000" dirty="0" err="1"/>
              <a:t>Profits:None</a:t>
            </a:r>
            <a:endParaRPr lang="en-US" altLang="ja-JP" sz="2000" dirty="0"/>
          </a:p>
          <a:p>
            <a:r>
              <a:rPr kumimoji="1" lang="en-US" altLang="ja-JP" sz="2000" dirty="0" err="1"/>
              <a:t>Royalties:None</a:t>
            </a:r>
            <a:endParaRPr kumimoji="1" lang="en-US" altLang="ja-JP" sz="2000" dirty="0"/>
          </a:p>
          <a:p>
            <a:r>
              <a:rPr lang="en-US" altLang="ja-JP" sz="2000" dirty="0"/>
              <a:t>Lecture Fees:</a:t>
            </a:r>
            <a:r>
              <a:rPr lang="ja-JP" altLang="en-US" sz="2000" dirty="0"/>
              <a:t>○○○</a:t>
            </a:r>
            <a:r>
              <a:rPr lang="en-US" altLang="ja-JP" sz="2000" dirty="0"/>
              <a:t>Inc.</a:t>
            </a:r>
          </a:p>
          <a:p>
            <a:r>
              <a:rPr kumimoji="1" lang="en-US" altLang="ja-JP" sz="2000" dirty="0"/>
              <a:t>Manuscript </a:t>
            </a:r>
            <a:r>
              <a:rPr kumimoji="1" lang="en-US" altLang="ja-JP" sz="2000" dirty="0" err="1"/>
              <a:t>Fees:None</a:t>
            </a:r>
            <a:endParaRPr kumimoji="1" lang="en-US" altLang="ja-JP" sz="2000" dirty="0"/>
          </a:p>
          <a:p>
            <a:r>
              <a:rPr lang="en-US" altLang="ja-JP" sz="2000" dirty="0"/>
              <a:t>Consigned/Joint Research Expenses:</a:t>
            </a:r>
            <a:r>
              <a:rPr lang="ja-JP" altLang="en-US" sz="2000" dirty="0"/>
              <a:t>○○○</a:t>
            </a:r>
            <a:r>
              <a:rPr lang="en-US" altLang="ja-JP" sz="2000" dirty="0"/>
              <a:t>Inc.</a:t>
            </a:r>
          </a:p>
          <a:p>
            <a:r>
              <a:rPr kumimoji="1" lang="en-US" altLang="ja-JP" sz="2000" dirty="0"/>
              <a:t>Scholarship Donations:</a:t>
            </a:r>
            <a:r>
              <a:rPr lang="ja-JP" altLang="en-US" sz="2000" dirty="0"/>
              <a:t>○○○</a:t>
            </a:r>
            <a:r>
              <a:rPr lang="en-US" altLang="ja-JP" sz="2000" dirty="0"/>
              <a:t>Inc.</a:t>
            </a:r>
            <a:endParaRPr kumimoji="1" lang="en-US" altLang="ja-JP" sz="2000" dirty="0"/>
          </a:p>
          <a:p>
            <a:r>
              <a:rPr lang="en-US" altLang="ja-JP" sz="2000" dirty="0"/>
              <a:t>Course </a:t>
            </a:r>
            <a:r>
              <a:rPr lang="en-US" altLang="ja-JP" sz="2000"/>
              <a:t>Affiliation:Yes</a:t>
            </a:r>
            <a:r>
              <a:rPr lang="en-US" altLang="ja-JP" sz="2000" dirty="0"/>
              <a:t>(</a:t>
            </a:r>
            <a:r>
              <a:rPr lang="ja-JP" altLang="en-US" sz="2000" dirty="0"/>
              <a:t>○○○</a:t>
            </a:r>
            <a:r>
              <a:rPr lang="en-US" altLang="ja-JP" sz="2000" dirty="0"/>
              <a:t>Inc.)</a:t>
            </a:r>
          </a:p>
          <a:p>
            <a:r>
              <a:rPr kumimoji="1" lang="en-US" altLang="ja-JP" sz="2000" dirty="0"/>
              <a:t>Gifts &amp; Other </a:t>
            </a:r>
            <a:r>
              <a:rPr kumimoji="1" lang="en-US" altLang="ja-JP" sz="2000" dirty="0" err="1"/>
              <a:t>Remuneration:None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393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95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staff-hokkaido11</dc:creator>
  <cp:lastModifiedBy>指方 文穂</cp:lastModifiedBy>
  <cp:revision>10</cp:revision>
  <cp:lastPrinted>2019-11-19T03:26:57Z</cp:lastPrinted>
  <dcterms:created xsi:type="dcterms:W3CDTF">2019-11-19T02:40:26Z</dcterms:created>
  <dcterms:modified xsi:type="dcterms:W3CDTF">2021-03-19T09:24:09Z</dcterms:modified>
</cp:coreProperties>
</file>