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36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692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8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11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88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67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24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28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62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95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65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8D990-EEF0-4658-BA29-F1166592EF23}" type="datetimeFigureOut">
              <a:rPr kumimoji="1" lang="ja-JP" altLang="en-US" smtClean="0"/>
              <a:t>2021/3/19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A026-340E-4D76-8FA2-0ABD013E46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77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684582" y="1494007"/>
            <a:ext cx="8822836" cy="2369880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/>
              <a:t>第</a:t>
            </a:r>
            <a:r>
              <a:rPr kumimoji="1" lang="en-US" altLang="ja-JP" sz="4800" dirty="0"/>
              <a:t>18</a:t>
            </a:r>
            <a:r>
              <a:rPr kumimoji="1" lang="ja-JP" altLang="en-US" sz="4800" dirty="0"/>
              <a:t>回日本肩の運動機能研究会</a:t>
            </a:r>
            <a:endParaRPr kumimoji="1" lang="en-US" altLang="ja-JP" sz="4800" dirty="0"/>
          </a:p>
          <a:p>
            <a:pPr algn="ctr"/>
            <a:r>
              <a:rPr lang="ja-JP" altLang="en-US" sz="4800" dirty="0"/>
              <a:t>筆頭演者の</a:t>
            </a:r>
            <a:r>
              <a:rPr lang="en-US" altLang="ja-JP" sz="4800" dirty="0"/>
              <a:t>COI</a:t>
            </a:r>
            <a:r>
              <a:rPr lang="ja-JP" altLang="en-US" sz="4800" dirty="0"/>
              <a:t>開示</a:t>
            </a:r>
            <a:endParaRPr lang="en-US" altLang="ja-JP" sz="4800" dirty="0"/>
          </a:p>
          <a:p>
            <a:pPr algn="ctr"/>
            <a:endParaRPr lang="en-US" altLang="ja-JP" dirty="0"/>
          </a:p>
          <a:p>
            <a:pPr algn="ctr"/>
            <a:r>
              <a:rPr kumimoji="1" lang="ja-JP" altLang="en-US" sz="3400" b="1" dirty="0"/>
              <a:t>筆頭演者氏名</a:t>
            </a:r>
            <a:r>
              <a:rPr kumimoji="1" lang="en-US" altLang="ja-JP" sz="3400" dirty="0"/>
              <a:t>:</a:t>
            </a:r>
            <a:r>
              <a:rPr kumimoji="1" lang="ja-JP" altLang="en-US" sz="3400" dirty="0"/>
              <a:t>　</a:t>
            </a:r>
            <a:r>
              <a:rPr lang="ja-JP" altLang="en-US" sz="3400" dirty="0"/>
              <a:t>〇　〇　○　○</a:t>
            </a:r>
            <a:endParaRPr kumimoji="1" lang="ja-JP" altLang="en-US" sz="3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64800" y="4396509"/>
            <a:ext cx="84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/>
              <a:t>演題発表に関連し、</a:t>
            </a:r>
            <a:endParaRPr kumimoji="1" lang="en-US" altLang="ja-JP" sz="3000" dirty="0"/>
          </a:p>
          <a:p>
            <a:r>
              <a:rPr lang="ja-JP" altLang="en-US" sz="3000" dirty="0"/>
              <a:t>開示すべき</a:t>
            </a:r>
            <a:r>
              <a:rPr lang="en-US" altLang="ja-JP" sz="3000" dirty="0"/>
              <a:t>COI</a:t>
            </a:r>
            <a:r>
              <a:rPr lang="ja-JP" altLang="en-US" sz="3000" dirty="0"/>
              <a:t>関係にある企業等はありません。</a:t>
            </a:r>
            <a:endParaRPr kumimoji="1" lang="ja-JP" altLang="en-US" sz="3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69543" y="267195"/>
            <a:ext cx="72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見本）　学術集会口演発表時に開示すべき</a:t>
            </a:r>
            <a:r>
              <a:rPr kumimoji="1" lang="en-US" altLang="ja-JP" dirty="0"/>
              <a:t>COI</a:t>
            </a:r>
            <a:r>
              <a:rPr kumimoji="1" lang="ja-JP" altLang="en-US" dirty="0"/>
              <a:t>がないとき</a:t>
            </a:r>
          </a:p>
        </p:txBody>
      </p:sp>
    </p:spTree>
    <p:extLst>
      <p:ext uri="{BB962C8B-B14F-4D97-AF65-F5344CB8AC3E}">
        <p14:creationId xmlns:p14="http://schemas.microsoft.com/office/powerpoint/2010/main" val="4128507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54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staff-hokkaido11</dc:creator>
  <cp:lastModifiedBy>指方 文穂</cp:lastModifiedBy>
  <cp:revision>14</cp:revision>
  <cp:lastPrinted>2019-11-19T03:25:12Z</cp:lastPrinted>
  <dcterms:created xsi:type="dcterms:W3CDTF">2019-11-19T02:40:26Z</dcterms:created>
  <dcterms:modified xsi:type="dcterms:W3CDTF">2021-03-19T09:23:42Z</dcterms:modified>
</cp:coreProperties>
</file>