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47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7363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9692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8837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116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9885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6674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7245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6286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3628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8955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1656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8D990-EEF0-4658-BA29-F1166592EF23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6773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1956000" y="1709451"/>
            <a:ext cx="8280000" cy="1938992"/>
          </a:xfrm>
          <a:prstGeom prst="rect">
            <a:avLst/>
          </a:prstGeom>
          <a:noFill/>
          <a:ln cmpd="sng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dirty="0"/>
              <a:t>The</a:t>
            </a:r>
            <a:r>
              <a:rPr lang="ja-JP" altLang="en-US" dirty="0"/>
              <a:t> </a:t>
            </a:r>
            <a:r>
              <a:rPr lang="en-US" altLang="ja-JP"/>
              <a:t>48th</a:t>
            </a:r>
            <a:r>
              <a:rPr lang="ja-JP" altLang="en-US" dirty="0"/>
              <a:t> </a:t>
            </a:r>
            <a:r>
              <a:rPr kumimoji="1" lang="en-US" altLang="ja-JP" dirty="0"/>
              <a:t>Annual</a:t>
            </a:r>
            <a:r>
              <a:rPr lang="ja-JP" altLang="en-US" dirty="0"/>
              <a:t> </a:t>
            </a:r>
            <a:r>
              <a:rPr lang="en-US" altLang="ja-JP" dirty="0"/>
              <a:t>Meeting</a:t>
            </a:r>
            <a:r>
              <a:rPr lang="ja-JP" altLang="en-US" dirty="0"/>
              <a:t> </a:t>
            </a:r>
            <a:r>
              <a:rPr lang="en-US" altLang="ja-JP" dirty="0"/>
              <a:t>of the Japan Shoulder Society</a:t>
            </a:r>
          </a:p>
          <a:p>
            <a:pPr algn="ctr"/>
            <a:r>
              <a:rPr kumimoji="1" lang="en-US" altLang="ja-JP" sz="4800" b="1" dirty="0"/>
              <a:t>COI</a:t>
            </a:r>
            <a:r>
              <a:rPr lang="ja-JP" altLang="en-US" sz="4800" b="1" dirty="0"/>
              <a:t> </a:t>
            </a:r>
            <a:r>
              <a:rPr kumimoji="1" lang="en-US" altLang="ja-JP" sz="4800" b="1" dirty="0"/>
              <a:t>Disclosure</a:t>
            </a:r>
            <a:r>
              <a:rPr kumimoji="1" lang="ja-JP" altLang="en-US" sz="4800" b="1" dirty="0"/>
              <a:t> </a:t>
            </a:r>
            <a:r>
              <a:rPr kumimoji="1" lang="en-US" altLang="ja-JP" sz="4800" b="1" dirty="0"/>
              <a:t>Information</a:t>
            </a:r>
          </a:p>
          <a:p>
            <a:pPr algn="ctr"/>
            <a:endParaRPr lang="en-US" altLang="ja-JP" dirty="0"/>
          </a:p>
          <a:p>
            <a:pPr algn="ctr"/>
            <a:r>
              <a:rPr kumimoji="1" lang="en-US" altLang="ja-JP" sz="3600" dirty="0"/>
              <a:t>Presenter:</a:t>
            </a:r>
            <a:r>
              <a:rPr kumimoji="1" lang="ja-JP" altLang="en-US" sz="3600" dirty="0"/>
              <a:t>　</a:t>
            </a:r>
            <a:r>
              <a:rPr lang="ja-JP" altLang="en-US" sz="3600" dirty="0"/>
              <a:t>〇〇〇　○○○○</a:t>
            </a:r>
            <a:r>
              <a:rPr kumimoji="1" lang="ja-JP" altLang="en-US" sz="3600" dirty="0"/>
              <a:t> 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596000" y="4396509"/>
            <a:ext cx="900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/>
              <a:t>I</a:t>
            </a:r>
            <a:r>
              <a:rPr kumimoji="1" lang="ja-JP" altLang="en-US" sz="3200" dirty="0"/>
              <a:t> </a:t>
            </a:r>
            <a:r>
              <a:rPr kumimoji="1" lang="en-US" altLang="ja-JP" sz="3200" dirty="0"/>
              <a:t>have</a:t>
            </a:r>
            <a:r>
              <a:rPr kumimoji="1" lang="ja-JP" altLang="en-US" sz="3200" dirty="0"/>
              <a:t> </a:t>
            </a:r>
            <a:r>
              <a:rPr kumimoji="1" lang="en-US" altLang="ja-JP" sz="3200" dirty="0"/>
              <a:t>no</a:t>
            </a:r>
            <a:r>
              <a:rPr kumimoji="1" lang="ja-JP" altLang="en-US" sz="3200" dirty="0"/>
              <a:t> </a:t>
            </a:r>
            <a:r>
              <a:rPr kumimoji="1" lang="en-US" altLang="ja-JP" sz="3200" dirty="0"/>
              <a:t>financial</a:t>
            </a:r>
            <a:r>
              <a:rPr kumimoji="1" lang="ja-JP" altLang="en-US" sz="3200" dirty="0"/>
              <a:t> </a:t>
            </a:r>
            <a:r>
              <a:rPr kumimoji="1" lang="en-US" altLang="ja-JP" sz="3200" dirty="0"/>
              <a:t>relationships</a:t>
            </a:r>
            <a:r>
              <a:rPr kumimoji="1" lang="ja-JP" altLang="en-US" sz="3200" dirty="0"/>
              <a:t> </a:t>
            </a:r>
            <a:r>
              <a:rPr kumimoji="1" lang="en-US" altLang="ja-JP" sz="3200" dirty="0"/>
              <a:t>to</a:t>
            </a:r>
            <a:r>
              <a:rPr kumimoji="1" lang="ja-JP" altLang="en-US" sz="3200" dirty="0"/>
              <a:t> </a:t>
            </a:r>
            <a:r>
              <a:rPr kumimoji="1" lang="en-US" altLang="ja-JP" sz="3200" dirty="0"/>
              <a:t>disclose.</a:t>
            </a:r>
            <a:endParaRPr kumimoji="1" lang="ja-JP" altLang="en-US" sz="3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69543" y="267195"/>
            <a:ext cx="720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Sample:</a:t>
            </a:r>
            <a:r>
              <a:rPr kumimoji="1" lang="ja-JP" altLang="en-US" dirty="0"/>
              <a:t>　</a:t>
            </a:r>
            <a:r>
              <a:rPr kumimoji="1" lang="en-US" altLang="ja-JP" dirty="0"/>
              <a:t>Without</a:t>
            </a:r>
            <a:r>
              <a:rPr kumimoji="1" lang="ja-JP" altLang="en-US" dirty="0"/>
              <a:t> </a:t>
            </a:r>
            <a:r>
              <a:rPr kumimoji="1" lang="en-US" altLang="ja-JP" dirty="0"/>
              <a:t>any</a:t>
            </a:r>
            <a:r>
              <a:rPr kumimoji="1" lang="ja-JP" altLang="en-US" dirty="0"/>
              <a:t> </a:t>
            </a:r>
            <a:r>
              <a:rPr kumimoji="1" lang="en-US" altLang="ja-JP" dirty="0"/>
              <a:t>financial</a:t>
            </a:r>
            <a:r>
              <a:rPr kumimoji="1" lang="ja-JP" altLang="en-US" dirty="0"/>
              <a:t> </a:t>
            </a:r>
            <a:r>
              <a:rPr kumimoji="1" lang="en-US" altLang="ja-JP" dirty="0"/>
              <a:t>relationship</a:t>
            </a:r>
            <a:r>
              <a:rPr kumimoji="1" lang="ja-JP" altLang="en-US" dirty="0"/>
              <a:t> </a:t>
            </a:r>
            <a:r>
              <a:rPr kumimoji="1" lang="en-US" altLang="ja-JP" dirty="0"/>
              <a:t>to</a:t>
            </a:r>
            <a:r>
              <a:rPr kumimoji="1" lang="ja-JP" altLang="en-US" dirty="0"/>
              <a:t> </a:t>
            </a:r>
            <a:r>
              <a:rPr kumimoji="1" lang="en-US" altLang="ja-JP" dirty="0"/>
              <a:t>disclose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285074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35</Words>
  <Application>Microsoft Office PowerPoint</Application>
  <PresentationFormat>ワイド画面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staff-hokkaido11</dc:creator>
  <cp:lastModifiedBy>指方 文穂</cp:lastModifiedBy>
  <cp:revision>10</cp:revision>
  <cp:lastPrinted>2019-11-19T03:26:57Z</cp:lastPrinted>
  <dcterms:created xsi:type="dcterms:W3CDTF">2019-11-19T02:40:26Z</dcterms:created>
  <dcterms:modified xsi:type="dcterms:W3CDTF">2021-03-19T09:05:34Z</dcterms:modified>
</cp:coreProperties>
</file>