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169150" cy="5376863" type="B5ISO"/>
  <p:notesSz cx="7104063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6FF"/>
    <a:srgbClr val="FF33CC"/>
    <a:srgbClr val="33FFC9"/>
    <a:srgbClr val="CCFFFF"/>
    <a:srgbClr val="FFCCFF"/>
    <a:srgbClr val="FFFF99"/>
    <a:srgbClr val="000000"/>
    <a:srgbClr val="CC00CC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4A3F5F-1231-4370-94B2-8A8CFF3FA2D6}" v="16" dt="2023-05-19T04:56:55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132" d="100"/>
          <a:sy n="132" d="100"/>
        </p:scale>
        <p:origin x="2016" y="120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5424" y="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2026/5/22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5424" y="972185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8640" cy="512763"/>
          </a:xfrm>
          <a:prstGeom prst="rect">
            <a:avLst/>
          </a:prstGeom>
        </p:spPr>
        <p:txBody>
          <a:bodyPr vert="horz" lIns="109827" tIns="54914" rIns="109827" bIns="54914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3838" y="3"/>
            <a:ext cx="3078640" cy="512763"/>
          </a:xfrm>
          <a:prstGeom prst="rect">
            <a:avLst/>
          </a:prstGeom>
        </p:spPr>
        <p:txBody>
          <a:bodyPr vert="horz" lIns="109827" tIns="54914" rIns="109827" bIns="54914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2026/5/22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9827" tIns="54914" rIns="109827" bIns="5491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10092" y="4862513"/>
            <a:ext cx="5683886" cy="4605337"/>
          </a:xfrm>
          <a:prstGeom prst="rect">
            <a:avLst/>
          </a:prstGeom>
        </p:spPr>
        <p:txBody>
          <a:bodyPr vert="horz" lIns="109827" tIns="54914" rIns="109827" bIns="54914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0266"/>
            <a:ext cx="3078640" cy="512761"/>
          </a:xfrm>
          <a:prstGeom prst="rect">
            <a:avLst/>
          </a:prstGeom>
        </p:spPr>
        <p:txBody>
          <a:bodyPr vert="horz" lIns="109827" tIns="54914" rIns="109827" bIns="54914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3838" y="9720266"/>
            <a:ext cx="3078640" cy="512761"/>
          </a:xfrm>
          <a:prstGeom prst="rect">
            <a:avLst/>
          </a:prstGeom>
        </p:spPr>
        <p:txBody>
          <a:bodyPr vert="horz" lIns="109827" tIns="54914" rIns="109827" bIns="54914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73" indent="-285758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34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49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62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75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90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103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318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3334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824483"/>
          </a:xfrm>
          <a:prstGeom prst="rect">
            <a:avLst/>
          </a:prstGeom>
          <a:solidFill>
            <a:srgbClr val="FF66CC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ja-JP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44</a:t>
            </a:r>
            <a:r>
              <a:rPr lang="ja-JP" altLang="en-US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回日本脳腫瘍病理学会学術集会・</a:t>
            </a:r>
            <a:r>
              <a:rPr lang="en-US" altLang="ja-JP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ASNO</a:t>
            </a:r>
            <a:r>
              <a:rPr lang="ja-JP" altLang="en-US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 </a:t>
            </a:r>
            <a:r>
              <a:rPr lang="en-US" altLang="ja-JP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2026</a:t>
            </a:r>
            <a:endParaRPr lang="ja-JP" altLang="en-US" sz="2000" kern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ea typeface="+mn-ea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【</a:t>
            </a:r>
            <a:r>
              <a:rPr lang="ja-JP" altLang="en-US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送付状</a:t>
            </a:r>
            <a:r>
              <a:rPr lang="en-US" altLang="ja-JP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】</a:t>
            </a:r>
            <a:r>
              <a:rPr lang="ja-JP" altLang="en-US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　関連学会広報　ポスター・チラシ</a:t>
            </a:r>
            <a:endParaRPr lang="en-US" altLang="ja-JP" sz="2000" kern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ea typeface="+mn-ea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215976"/>
              </p:ext>
            </p:extLst>
          </p:nvPr>
        </p:nvGraphicFramePr>
        <p:xfrm>
          <a:off x="108743" y="908134"/>
          <a:ext cx="6946902" cy="4147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653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9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4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8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1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／　　　　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送付先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〒</a:t>
                      </a:r>
                      <a:r>
                        <a:rPr lang="en-US" altLang="zh-CN" sz="1200" b="1" dirty="0">
                          <a:effectLst/>
                          <a:latin typeface="+mn-ea"/>
                          <a:ea typeface="+mn-ea"/>
                        </a:rPr>
                        <a:t>920-0856 </a:t>
                      </a: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石川県金沢市昭和町</a:t>
                      </a:r>
                      <a:r>
                        <a:rPr lang="en-US" altLang="zh-CN" sz="1200" b="1" dirty="0"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番</a:t>
                      </a:r>
                      <a:r>
                        <a:rPr lang="en-US" altLang="zh-CN" sz="1200" b="1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号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石川県立音楽堂　</a:t>
                      </a:r>
                      <a:r>
                        <a:rPr lang="en-US" altLang="zh-CN" sz="1200" b="1" dirty="0">
                          <a:effectLst/>
                          <a:latin typeface="+mn-ea"/>
                          <a:ea typeface="+mn-ea"/>
                        </a:rPr>
                        <a:t>B1F</a:t>
                      </a: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　練習室</a:t>
                      </a:r>
                      <a:r>
                        <a:rPr lang="en-US" altLang="zh-CN" sz="1200" b="1" dirty="0">
                          <a:effectLst/>
                          <a:latin typeface="+mn-ea"/>
                          <a:ea typeface="+mn-ea"/>
                        </a:rPr>
                        <a:t>7</a:t>
                      </a: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　　　　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altLang="zh-CN" sz="1200" b="1" dirty="0">
                          <a:effectLst/>
                          <a:latin typeface="+mn-ea"/>
                          <a:ea typeface="+mn-ea"/>
                        </a:rPr>
                        <a:t>44</a:t>
                      </a: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回日本脳腫瘍病理学会学術集会</a:t>
                      </a:r>
                      <a:r>
                        <a:rPr lang="ja-JP" altLang="en-US" sz="1200" b="1" dirty="0">
                          <a:effectLst/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200" b="1" dirty="0">
                          <a:effectLst/>
                          <a:latin typeface="+mn-ea"/>
                          <a:ea typeface="+mn-ea"/>
                        </a:rPr>
                        <a:t>ASNO2026</a:t>
                      </a: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 運営本部　宛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effectLst/>
                          <a:latin typeface="+mn-ea"/>
                          <a:ea typeface="+mn-ea"/>
                        </a:rPr>
                        <a:t>TEL: 03-3508-1214</a:t>
                      </a:r>
                      <a:endParaRPr lang="ja-JP" altLang="en-US" sz="1200" b="1" i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必着日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2026</a:t>
                      </a:r>
                      <a:r>
                        <a:rPr kumimoji="1" lang="zh-CN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zh-CN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zh-CN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日（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水</a:t>
                      </a:r>
                      <a:r>
                        <a:rPr kumimoji="1" lang="zh-CN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）午前着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33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655190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119</Words>
  <Application>Microsoft Office PowerPoint</Application>
  <PresentationFormat>B5 (ISO) 176x250 mm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第51回日本救急医学会総会・学術集会</dc:title>
  <dc:creator>JCS_Kyushu</dc:creator>
  <cp:lastModifiedBy>飯山 昭</cp:lastModifiedBy>
  <cp:revision>149</cp:revision>
  <cp:lastPrinted>2023-11-06T06:11:14Z</cp:lastPrinted>
  <dcterms:created xsi:type="dcterms:W3CDTF">2011-01-14T11:42:04Z</dcterms:created>
  <dcterms:modified xsi:type="dcterms:W3CDTF">2026-05-22T06:43:23Z</dcterms:modified>
</cp:coreProperties>
</file>