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CF3A781-325C-7226-E33F-8C5CD050AC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C716152-40E3-6327-F6FA-E66B52A388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AA3D08F-1B2B-4B16-922D-9E99B257FB84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0DA4A6D-2FD8-1BC4-7CA2-7E4004430E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8B30BEC-374C-D126-9339-7F67D4297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D3F6E4D-D8FA-2540-13EF-8B5B78FC785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D6FEEDF-EA13-6C3F-ACB6-5E2585E0CD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471EA0-3828-40DE-BB77-0C3E720297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6D7C3DD-009F-74FC-D28E-3C24D146C8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37F83498-0C25-4CEE-9EE6-C3BFA959145F}" type="slidenum">
              <a:rPr lang="en-US" altLang="ja-JP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A475AB4-AF30-64D7-561E-2E7BF76B5F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1455D13-E643-3E9C-5E1E-E48357914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DDFD7BF-8AA9-962F-45E2-0EE148B5C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F819C-D567-441E-8056-370EFCE4F74F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1AA8B0-76E2-E9AD-09C8-52E78E535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8F1CCBA-465C-BAC0-56A8-08BD149D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0927-810E-4339-AA47-6B2B9A90F9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755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28ABB8-2CA4-0B5F-8012-10C86A59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173A3-79C8-45A2-A8CB-813E8C52A57D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B01D3C6-B275-BCD3-7505-5CDB614C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8FC5489-9AB5-0429-2956-61996C8C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2D1A6-5DFF-437E-BB6C-8DFD18F8E5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293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27E8A6-A2EF-31D4-5378-6C97F4A21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52DEB-178B-4B31-84F2-44B6E230F16A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D06C852-B437-4559-374F-A59CA11B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4B62C1-B8D8-A4B4-1330-1247E260C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E5B1-C698-4F7D-B6F6-5767F893BC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171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46CB040-B11A-5D64-B73B-60099FDF0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3B8C-2F65-4C49-80FE-1EE7F201BFD8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2FD955F-1074-01F4-0142-7DA52982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3D0F226-B4F2-7A12-966B-AE92AC0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73C7F-C480-4A27-A8FF-942DC27412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955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7EEC73E-2BF6-84BC-30DB-12200ADDF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E187B-C141-49A1-9699-647FDB16414C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BA6B39C-4F6F-2305-F603-4CF94FEA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4540CCA-CA05-20B1-F71B-A58922B3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CF57-EE47-4548-A2F5-B3E38A7A02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050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2CC96B2-FFBB-1CC6-4E0C-3EA65A83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A8DB6-FDC5-4F63-829E-B0EDF7196D75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3DBA216-E5CE-2BDA-D0B9-EAB4B6F1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0274970-5088-7F80-D32B-4EBBBFF36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70BC-6495-4B21-8865-F17AEE2A14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968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26CFE59-0E24-5C96-AFF6-0E9CBA481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AE8A-CC0E-4497-BD2C-4B06A70A8C4B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8A54698-0919-3E10-9F24-FDD5F8F4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BBE0933-758E-6C83-8AB2-38A7DB58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95436-230D-46B1-A192-C7D315AB8C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61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D7639E2-2DDF-7A89-527B-06C95D4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F6D2-15F8-46AE-81F2-36E5DF374867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B09E45C-442A-D9D4-9941-194BD01D5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ABA4022-88A8-8500-EA7A-61391906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3E53-17F8-4343-A667-C12AFD6E46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592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2A9DCBF-0162-ECB8-69CC-EC27955E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080B2-A249-46AC-B33C-FA525B709148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C490869-DDF6-06C8-DCDF-F6FAF111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10DAE0E-FB7C-A2A3-B25B-077D4661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8B696-7F89-4B95-9554-1BCC61D3C3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867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90C65BC-8BC5-3962-729F-90C42DB90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CD27-56D7-4B96-A1AA-4153D050E91E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B07FA41-7DEA-1683-4098-B069503D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D3BCF6D-6307-8266-454B-08BF76D8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30B9-E98E-4AD8-9946-D62282A9C6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655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A79E486-EE88-5442-34EB-E2DF09772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F3B5-BD55-4E7B-A98A-7C270B6DB4D7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E58F573-3BE7-98AB-3533-1E1B4378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5398705-A4FD-E5F5-CB4C-3E0082F3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3F7A1-0212-4C45-816A-944377DB57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68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2621FC3-762F-7FBA-C05C-BE900519FD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BC65395-276B-0F74-0D74-AA21FF43DC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2129B8C-B65D-5091-1151-2E806EA1F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4C6F659-4C66-4DA7-B152-77F58451ABAF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06368E-494B-AB57-3250-2C3F29914A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D511067-8719-3823-30F8-D8E54854D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34480C-3115-4D3C-8047-99E927671D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A887D11-07E4-640B-D059-33C17EA31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916" y="1129904"/>
            <a:ext cx="8262938" cy="1866900"/>
          </a:xfrm>
          <a:solidFill>
            <a:srgbClr val="000080">
              <a:alpha val="20000"/>
            </a:srgb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2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0" lang="en-US" altLang="ja-JP" sz="2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</a:t>
            </a:r>
            <a:r>
              <a:rPr kumimoji="0" lang="ja-JP" altLang="en-US" sz="2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回日本外科感染症学会総会学術集会</a:t>
            </a:r>
            <a:br>
              <a:rPr kumimoji="0" lang="en-US" altLang="ja-JP" sz="2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en-US" altLang="ja-JP" sz="2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0" lang="ja-JP" altLang="en-US" sz="2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27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1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br>
              <a:rPr kumimoji="0" lang="en-US" altLang="ja-JP" sz="1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筆頭演者氏名：　●●　●●</a:t>
            </a:r>
            <a:endParaRPr kumimoji="0" lang="en-US" altLang="ja-JP" sz="1800" b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CACDDEA-952E-3E6B-1F55-C7F3AA3E2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4956" y="3883819"/>
            <a:ext cx="6125766" cy="67984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kumimoji="0" lang="ja-JP" altLang="en-US" sz="21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</a:t>
            </a:r>
            <a:endParaRPr kumimoji="0" lang="en-US" altLang="ja-JP" sz="21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kumimoji="0" lang="ja-JP" altLang="en-US" sz="21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</a:t>
            </a:r>
            <a:r>
              <a:rPr kumimoji="0" lang="en-US" altLang="ja-JP" sz="21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0" lang="ja-JP" altLang="en-US" sz="21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関係にある企業などはありません．</a:t>
            </a:r>
          </a:p>
        </p:txBody>
      </p:sp>
      <p:sp>
        <p:nvSpPr>
          <p:cNvPr id="3076" name="正方形/長方形 4">
            <a:extLst>
              <a:ext uri="{FF2B5EF4-FFF2-40B4-BE49-F238E27FC236}">
                <a16:creationId xmlns:a16="http://schemas.microsoft.com/office/drawing/2014/main" id="{92F4EB16-4D76-25AF-5BC3-74BE6D4A0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16" y="1129904"/>
            <a:ext cx="8424863" cy="4179094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3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Times New Roman</vt:lpstr>
      <vt:lpstr>Office テーマ</vt:lpstr>
      <vt:lpstr>第36回日本外科感染症学会総会学術集会 COI開示 　 筆頭演者氏名：　●●　●●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2022-10-01T04:07:57Z</dcterms:created>
  <dcterms:modified xsi:type="dcterms:W3CDTF">2023-10-17T02:38:43Z</dcterms:modified>
</cp:coreProperties>
</file>