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62" r:id="rId4"/>
    <p:sldId id="264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B8ACF-2649-4D92-928D-47E1D65973B9}" v="63" dt="2023-10-12T02:53:59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75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菊地 理加" userId="6624c77c-9746-4376-8db6-f10431e5013e" providerId="ADAL" clId="{CA1B8ACF-2649-4D92-928D-47E1D65973B9}"/>
    <pc:docChg chg="undo custSel addSld delSld modSld">
      <pc:chgData name="菊地 理加" userId="6624c77c-9746-4376-8db6-f10431e5013e" providerId="ADAL" clId="{CA1B8ACF-2649-4D92-928D-47E1D65973B9}" dt="2023-10-12T02:57:11.734" v="161" actId="1076"/>
      <pc:docMkLst>
        <pc:docMk/>
      </pc:docMkLst>
      <pc:sldChg chg="modSp">
        <pc:chgData name="菊地 理加" userId="6624c77c-9746-4376-8db6-f10431e5013e" providerId="ADAL" clId="{CA1B8ACF-2649-4D92-928D-47E1D65973B9}" dt="2023-10-12T02:31:36.083" v="28" actId="1076"/>
        <pc:sldMkLst>
          <pc:docMk/>
          <pc:sldMk cId="0" sldId="260"/>
        </pc:sldMkLst>
        <pc:spChg chg="mod">
          <ac:chgData name="菊地 理加" userId="6624c77c-9746-4376-8db6-f10431e5013e" providerId="ADAL" clId="{CA1B8ACF-2649-4D92-928D-47E1D65973B9}" dt="2023-10-12T02:31:36.083" v="28" actId="1076"/>
          <ac:spMkLst>
            <pc:docMk/>
            <pc:sldMk cId="0" sldId="260"/>
            <ac:spMk id="5" creationId="{20529FF6-10E2-4216-AE71-909D117B48EC}"/>
          </ac:spMkLst>
        </pc:spChg>
      </pc:sldChg>
      <pc:sldChg chg="modSp">
        <pc:chgData name="菊地 理加" userId="6624c77c-9746-4376-8db6-f10431e5013e" providerId="ADAL" clId="{CA1B8ACF-2649-4D92-928D-47E1D65973B9}" dt="2023-10-12T02:31:58.366" v="31" actId="403"/>
        <pc:sldMkLst>
          <pc:docMk/>
          <pc:sldMk cId="0" sldId="261"/>
        </pc:sldMkLst>
        <pc:spChg chg="mod">
          <ac:chgData name="菊地 理加" userId="6624c77c-9746-4376-8db6-f10431e5013e" providerId="ADAL" clId="{CA1B8ACF-2649-4D92-928D-47E1D65973B9}" dt="2023-10-12T02:31:51.816" v="29" actId="1076"/>
          <ac:spMkLst>
            <pc:docMk/>
            <pc:sldMk cId="0" sldId="261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1:58.366" v="31" actId="403"/>
          <ac:spMkLst>
            <pc:docMk/>
            <pc:sldMk cId="0" sldId="261"/>
            <ac:spMk id="4098" creationId="{00000000-0000-0000-0000-000000000000}"/>
          </ac:spMkLst>
        </pc:spChg>
      </pc:sldChg>
      <pc:sldChg chg="modSp add mod">
        <pc:chgData name="菊地 理加" userId="6624c77c-9746-4376-8db6-f10431e5013e" providerId="ADAL" clId="{CA1B8ACF-2649-4D92-928D-47E1D65973B9}" dt="2023-10-12T02:32:47.799" v="36" actId="6549"/>
        <pc:sldMkLst>
          <pc:docMk/>
          <pc:sldMk cId="2757930867" sldId="262"/>
        </pc:sldMkLst>
        <pc:spChg chg="mod">
          <ac:chgData name="菊地 理加" userId="6624c77c-9746-4376-8db6-f10431e5013e" providerId="ADAL" clId="{CA1B8ACF-2649-4D92-928D-47E1D65973B9}" dt="2023-10-12T02:32:47.799" v="36" actId="6549"/>
          <ac:spMkLst>
            <pc:docMk/>
            <pc:sldMk cId="2757930867" sldId="262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0:27.098" v="24" actId="14100"/>
          <ac:spMkLst>
            <pc:docMk/>
            <pc:sldMk cId="2757930867" sldId="262"/>
            <ac:spMk id="4098" creationId="{00000000-0000-0000-0000-000000000000}"/>
          </ac:spMkLst>
        </pc:spChg>
      </pc:sldChg>
      <pc:sldChg chg="add del">
        <pc:chgData name="菊地 理加" userId="6624c77c-9746-4376-8db6-f10431e5013e" providerId="ADAL" clId="{CA1B8ACF-2649-4D92-928D-47E1D65973B9}" dt="2023-10-12T02:32:51.969" v="37" actId="47"/>
        <pc:sldMkLst>
          <pc:docMk/>
          <pc:sldMk cId="2474631597" sldId="263"/>
        </pc:sldMkLst>
      </pc:sldChg>
      <pc:sldChg chg="addSp delSp modSp add del mod">
        <pc:chgData name="菊地 理加" userId="6624c77c-9746-4376-8db6-f10431e5013e" providerId="ADAL" clId="{CA1B8ACF-2649-4D92-928D-47E1D65973B9}" dt="2023-10-12T02:52:56.155" v="119" actId="47"/>
        <pc:sldMkLst>
          <pc:docMk/>
          <pc:sldMk cId="3314161451" sldId="263"/>
        </pc:sldMkLst>
        <pc:spChg chg="mod">
          <ac:chgData name="菊地 理加" userId="6624c77c-9746-4376-8db6-f10431e5013e" providerId="ADAL" clId="{CA1B8ACF-2649-4D92-928D-47E1D65973B9}" dt="2023-10-12T02:38:07.236" v="54" actId="14100"/>
          <ac:spMkLst>
            <pc:docMk/>
            <pc:sldMk cId="3314161451" sldId="263"/>
            <ac:spMk id="4" creationId="{E98DA5A4-A27A-4513-9217-A1D2841DEF0B}"/>
          </ac:spMkLst>
        </pc:spChg>
        <pc:spChg chg="add del mod">
          <ac:chgData name="菊地 理加" userId="6624c77c-9746-4376-8db6-f10431e5013e" providerId="ADAL" clId="{CA1B8ACF-2649-4D92-928D-47E1D65973B9}" dt="2023-10-12T02:37:24.809" v="47"/>
          <ac:spMkLst>
            <pc:docMk/>
            <pc:sldMk cId="3314161451" sldId="263"/>
            <ac:spMk id="5" creationId="{D6E05C6E-4929-471C-96AC-CE1127EC0BD2}"/>
          </ac:spMkLst>
        </pc:spChg>
        <pc:spChg chg="add mod">
          <ac:chgData name="菊地 理加" userId="6624c77c-9746-4376-8db6-f10431e5013e" providerId="ADAL" clId="{CA1B8ACF-2649-4D92-928D-47E1D65973B9}" dt="2023-10-12T02:38:17.495" v="56" actId="1076"/>
          <ac:spMkLst>
            <pc:docMk/>
            <pc:sldMk cId="3314161451" sldId="263"/>
            <ac:spMk id="6" creationId="{B7F2F043-34CA-46E2-8286-3415CBB3F8CD}"/>
          </ac:spMkLst>
        </pc:spChg>
        <pc:spChg chg="add del mod">
          <ac:chgData name="菊地 理加" userId="6624c77c-9746-4376-8db6-f10431e5013e" providerId="ADAL" clId="{CA1B8ACF-2649-4D92-928D-47E1D65973B9}" dt="2023-10-12T02:39:24.259" v="65" actId="478"/>
          <ac:spMkLst>
            <pc:docMk/>
            <pc:sldMk cId="3314161451" sldId="263"/>
            <ac:spMk id="4098" creationId="{00000000-0000-0000-0000-000000000000}"/>
          </ac:spMkLst>
        </pc:spChg>
      </pc:sldChg>
      <pc:sldChg chg="addSp delSp modSp add mod">
        <pc:chgData name="菊地 理加" userId="6624c77c-9746-4376-8db6-f10431e5013e" providerId="ADAL" clId="{CA1B8ACF-2649-4D92-928D-47E1D65973B9}" dt="2023-10-12T02:57:11.734" v="161" actId="1076"/>
        <pc:sldMkLst>
          <pc:docMk/>
          <pc:sldMk cId="1106577128" sldId="264"/>
        </pc:sldMkLst>
        <pc:spChg chg="mod ord">
          <ac:chgData name="菊地 理加" userId="6624c77c-9746-4376-8db6-f10431e5013e" providerId="ADAL" clId="{CA1B8ACF-2649-4D92-928D-47E1D65973B9}" dt="2023-10-12T02:53:46.932" v="142" actId="1076"/>
          <ac:spMkLst>
            <pc:docMk/>
            <pc:sldMk cId="1106577128" sldId="264"/>
            <ac:spMk id="6" creationId="{B7F2F043-34CA-46E2-8286-3415CBB3F8CD}"/>
          </ac:spMkLst>
        </pc:spChg>
        <pc:spChg chg="add del">
          <ac:chgData name="菊地 理加" userId="6624c77c-9746-4376-8db6-f10431e5013e" providerId="ADAL" clId="{CA1B8ACF-2649-4D92-928D-47E1D65973B9}" dt="2023-10-12T02:40:41.798" v="75" actId="22"/>
          <ac:spMkLst>
            <pc:docMk/>
            <pc:sldMk cId="1106577128" sldId="264"/>
            <ac:spMk id="7" creationId="{C55B98E4-4792-4E4B-8A4E-92EC52022D3C}"/>
          </ac:spMkLst>
        </pc:spChg>
        <pc:spChg chg="add mod">
          <ac:chgData name="菊地 理加" userId="6624c77c-9746-4376-8db6-f10431e5013e" providerId="ADAL" clId="{CA1B8ACF-2649-4D92-928D-47E1D65973B9}" dt="2023-10-12T02:57:11.734" v="161" actId="1076"/>
          <ac:spMkLst>
            <pc:docMk/>
            <pc:sldMk cId="1106577128" sldId="264"/>
            <ac:spMk id="9" creationId="{25B12C3E-76F9-4C98-98DC-096E0532D434}"/>
          </ac:spMkLst>
        </pc:spChg>
        <pc:spChg chg="add mod">
          <ac:chgData name="菊地 理加" userId="6624c77c-9746-4376-8db6-f10431e5013e" providerId="ADAL" clId="{CA1B8ACF-2649-4D92-928D-47E1D65973B9}" dt="2023-10-12T02:54:11.211" v="157" actId="20577"/>
          <ac:spMkLst>
            <pc:docMk/>
            <pc:sldMk cId="1106577128" sldId="264"/>
            <ac:spMk id="11" creationId="{EC5C79FF-D70F-4F08-B7B9-E747FDA93D9D}"/>
          </ac:spMkLst>
        </pc:spChg>
        <pc:spChg chg="del">
          <ac:chgData name="菊地 理加" userId="6624c77c-9746-4376-8db6-f10431e5013e" providerId="ADAL" clId="{CA1B8ACF-2649-4D92-928D-47E1D65973B9}" dt="2023-10-12T02:39:30.169" v="67" actId="478"/>
          <ac:spMkLst>
            <pc:docMk/>
            <pc:sldMk cId="1106577128" sldId="264"/>
            <ac:spMk id="4098" creationId="{00000000-0000-0000-0000-000000000000}"/>
          </ac:spMkLst>
        </pc:spChg>
        <pc:graphicFrameChg chg="add del mod modGraphic">
          <ac:chgData name="菊地 理加" userId="6624c77c-9746-4376-8db6-f10431e5013e" providerId="ADAL" clId="{CA1B8ACF-2649-4D92-928D-47E1D65973B9}" dt="2023-10-12T02:51:16.398" v="111" actId="478"/>
          <ac:graphicFrameMkLst>
            <pc:docMk/>
            <pc:sldMk cId="1106577128" sldId="264"/>
            <ac:graphicFrameMk id="2" creationId="{72B8703B-371B-44D7-BC99-143A17C563F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415635" y="3997295"/>
            <a:ext cx="11355185" cy="210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b="1" dirty="0">
                <a:latin typeface="ＭＳ Ｐゴシック" panose="020B0600070205080204" pitchFamily="50" charset="-128"/>
              </a:rPr>
              <a:t>The authors have no financial conflicts of interest to disclose concerning the presentation.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36" y="249382"/>
            <a:ext cx="11355186" cy="2959331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en-US" altLang="ja-JP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The 33rd Annual Meeting of the Japanese Society of Pharmaceutical Health Care and Sciences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endParaRPr kumimoji="0" lang="en-US" altLang="ja-JP" sz="3600" b="1" kern="0" dirty="0">
              <a:solidFill>
                <a:schemeClr val="bg1"/>
              </a:solidFill>
              <a:latin typeface="Arial" charset="0"/>
              <a:ea typeface="ＭＳ Ｐゴシック" pitchFamily="28" charset="-128"/>
            </a:endParaRPr>
          </a:p>
          <a:p>
            <a:pPr eaLnBrk="1" hangingPunct="1">
              <a:defRPr/>
            </a:pP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COI Disclosure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en-US" altLang="ja-JP" sz="3600" b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2800" b="1" i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Name of Authors :</a:t>
            </a:r>
            <a:endParaRPr kumimoji="0" lang="en-US" altLang="ja-JP" sz="2400" b="1" i="1" kern="0" dirty="0">
              <a:solidFill>
                <a:srgbClr val="FFFF00"/>
              </a:solidFill>
              <a:ea typeface="ＭＳ Ｐゴシック" pitchFamily="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93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35" y="120074"/>
            <a:ext cx="11355186" cy="2641599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en-US" altLang="ja-JP" sz="28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The 33rd Annual Meeting of the Japanese Society of Pharmaceutical Health Care and Sciences</a:t>
            </a:r>
            <a:br>
              <a:rPr kumimoji="0" lang="en-US" altLang="ja-JP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endParaRPr kumimoji="0" lang="en-US" altLang="ja-JP" sz="3200" b="1" kern="0" dirty="0">
              <a:solidFill>
                <a:schemeClr val="bg1"/>
              </a:solidFill>
              <a:latin typeface="Arial" charset="0"/>
              <a:ea typeface="ＭＳ Ｐゴシック" pitchFamily="28" charset="-128"/>
            </a:endParaRPr>
          </a:p>
          <a:p>
            <a:pPr eaLnBrk="1" hangingPunct="1">
              <a:defRPr/>
            </a:pP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COI Disclosure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en-US" altLang="ja-JP" sz="3600" b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2800" b="1" i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Name of Authors :</a:t>
            </a:r>
            <a:endParaRPr kumimoji="0" lang="en-US" altLang="ja-JP" sz="2400" b="1" i="1" kern="0" dirty="0">
              <a:solidFill>
                <a:srgbClr val="FFFF00"/>
              </a:solidFill>
              <a:ea typeface="ＭＳ Ｐゴシック" pitchFamily="2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B12C3E-76F9-4C98-98DC-096E0532D434}"/>
              </a:ext>
            </a:extLst>
          </p:cNvPr>
          <p:cNvSpPr txBox="1"/>
          <p:nvPr/>
        </p:nvSpPr>
        <p:spPr>
          <a:xfrm>
            <a:off x="372588" y="2963905"/>
            <a:ext cx="114412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relation to my current abstract, The conflicts of interest to be disclosed are as follows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角丸四角形 4">
            <a:extLst>
              <a:ext uri="{FF2B5EF4-FFF2-40B4-BE49-F238E27FC236}">
                <a16:creationId xmlns:a16="http://schemas.microsoft.com/office/drawing/2014/main" id="{B7F2F043-34CA-46E2-8286-3415CBB3F8CD}"/>
              </a:ext>
            </a:extLst>
          </p:cNvPr>
          <p:cNvSpPr/>
          <p:nvPr/>
        </p:nvSpPr>
        <p:spPr>
          <a:xfrm>
            <a:off x="7336497" y="3521364"/>
            <a:ext cx="4525963" cy="10683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600" dirty="0">
                <a:latin typeface="Arial" charset="0"/>
              </a:rPr>
              <a:t>【Sample】</a:t>
            </a:r>
          </a:p>
          <a:p>
            <a:pPr eaLnBrk="1" hangingPunct="1">
              <a:defRPr/>
            </a:pPr>
            <a:r>
              <a:rPr lang="en-US" altLang="ja-JP" sz="1600" dirty="0">
                <a:latin typeface="Arial" charset="0"/>
              </a:rPr>
              <a:t>If “yes”, leave the relevant item(s) and give the name(s) of company/organization. There is no need to disclose the amounts.</a:t>
            </a:r>
            <a:endParaRPr lang="ja-JP" altLang="en-US" sz="1600" dirty="0">
              <a:latin typeface="Arial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C5C79FF-D70F-4F08-B7B9-E747FDA93D9D}"/>
              </a:ext>
            </a:extLst>
          </p:cNvPr>
          <p:cNvSpPr txBox="1"/>
          <p:nvPr/>
        </p:nvSpPr>
        <p:spPr>
          <a:xfrm>
            <a:off x="329540" y="3634662"/>
            <a:ext cx="104308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Research funding: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○○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Advisors:　</a:t>
            </a:r>
            <a:r>
              <a:rPr kumimoji="0" lang="ja-JP" altLang="en-US" sz="2800" kern="0" dirty="0">
                <a:latin typeface="ＭＳ Ｐゴシック" pitchFamily="28" charset="-128"/>
                <a:ea typeface="ＭＳ Ｐゴシック" pitchFamily="28" charset="-128"/>
              </a:rPr>
              <a:t>ＸＸ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AA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Patent fees: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BB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lecture:　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CC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DD Company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771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80E5533A1484FADCDBFC7F0B587D1" ma:contentTypeVersion="7" ma:contentTypeDescription="新しいドキュメントを作成します。" ma:contentTypeScope="" ma:versionID="c9296e15c9863db0b45a5eb457d75835">
  <xsd:schema xmlns:xsd="http://www.w3.org/2001/XMLSchema" xmlns:xs="http://www.w3.org/2001/XMLSchema" xmlns:p="http://schemas.microsoft.com/office/2006/metadata/properties" xmlns:ns2="d5e0e5ab-dbf2-4629-a1d9-640625ea0534" targetNamespace="http://schemas.microsoft.com/office/2006/metadata/properties" ma:root="true" ma:fieldsID="aa4d2b1a91e866cbfcd104cb4620f0f7" ns2:_="">
    <xsd:import namespace="d5e0e5ab-dbf2-4629-a1d9-640625ea0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e5ab-dbf2-4629-a1d9-640625ea0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A15390-1E7D-4C71-A88A-01036CD22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FE9A7-76F2-412E-8C89-F32DFFA70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e5ab-dbf2-4629-a1d9-640625ea0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146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菊地 理加</cp:lastModifiedBy>
  <cp:revision>96</cp:revision>
  <cp:lastPrinted>2010-04-28T01:42:11Z</cp:lastPrinted>
  <dcterms:created xsi:type="dcterms:W3CDTF">2000-09-04T17:39:07Z</dcterms:created>
  <dcterms:modified xsi:type="dcterms:W3CDTF">2023-10-12T03:01:09Z</dcterms:modified>
</cp:coreProperties>
</file>