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0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A7CBD80-4103-4168-98EE-87E837BF0B68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1C89B882-5E90-4C5B-9B1A-DE676B35A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5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7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6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3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0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9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25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2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62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57200" y="620688"/>
            <a:ext cx="8229600" cy="3384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200" b="1" u="sng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200" b="1" u="sng" dirty="0">
                <a:latin typeface="HGPｺﾞｼｯｸE" pitchFamily="50" charset="-128"/>
                <a:ea typeface="HGPｺﾞｼｯｸE" pitchFamily="50" charset="-128"/>
              </a:rPr>
              <a:t>第○○回日本夜尿症学会学術集会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開示すべき利益相反事項：なし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筆頭発表者名</a:t>
            </a: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：○○　○○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1" t="26435" r="14166" b="4873"/>
          <a:stretch/>
        </p:blipFill>
        <p:spPr bwMode="auto">
          <a:xfrm>
            <a:off x="7762875" y="5510212"/>
            <a:ext cx="1333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0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sugimoto2</dc:creator>
  <cp:lastModifiedBy>額田 春加</cp:lastModifiedBy>
  <cp:revision>9</cp:revision>
  <cp:lastPrinted>2015-06-24T01:46:34Z</cp:lastPrinted>
  <dcterms:created xsi:type="dcterms:W3CDTF">2015-05-15T03:17:05Z</dcterms:created>
  <dcterms:modified xsi:type="dcterms:W3CDTF">2022-04-27T03:08:52Z</dcterms:modified>
</cp:coreProperties>
</file>