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93FEF0-5256-4E04-96A9-D62870EA7938}" v="4" dt="2023-06-05T03:00:54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76" d="100"/>
          <a:sy n="76" d="100"/>
        </p:scale>
        <p:origin x="1592" y="56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32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回日本乳癌学会学術総会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89044"/>
              </p:ext>
            </p:extLst>
          </p:nvPr>
        </p:nvGraphicFramePr>
        <p:xfrm>
          <a:off x="108743" y="960239"/>
          <a:ext cx="6946902" cy="4059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／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980-0856 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宮城県仙台市青葉区青葉山無番地</a:t>
                      </a:r>
                      <a:endParaRPr lang="en-US" altLang="zh-TW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仙台国際センター　会議棟　</a:t>
                      </a:r>
                      <a:r>
                        <a:rPr lang="en-US" altLang="ja-JP" sz="12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階　小会議室４</a:t>
                      </a:r>
                      <a:endParaRPr lang="en-US" altLang="ja-JP" sz="1200" b="1" i="0" u="none" strike="noStrike" noProof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zh-CN" sz="12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32</a:t>
                      </a:r>
                      <a:r>
                        <a:rPr lang="zh-CN" altLang="en-US" sz="12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回日本乳癌学会学術総会</a:t>
                      </a:r>
                      <a:r>
                        <a:rPr lang="ja-JP" altLang="en-US" sz="12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運営本部</a:t>
                      </a:r>
                      <a:endParaRPr lang="en-US" altLang="ja-JP" sz="1200" b="1" i="0" u="none" strike="noStrike" noProof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</a:t>
                      </a:r>
                      <a:r>
                        <a:rPr lang="ja-JP" altLang="en-US" sz="12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200" b="1" i="0" u="none" strike="noStrike" noProof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022-265-2211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日（火）午前着指定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必要事項を全てご記入の上、必ず荷物側面の見えやすい場所に</a:t>
                      </a:r>
                      <a:r>
                        <a:rPr kumimoji="1" lang="ja-JP" altLang="en-US" sz="1200" b="1" i="0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全ての荷物に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貼付してください。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本送付状は</a:t>
                      </a:r>
                      <a:r>
                        <a:rPr kumimoji="1" lang="ja-JP" altLang="en-US" sz="1200" b="1" i="0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カラーで印刷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をお願いします。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108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川村 勇輝</cp:lastModifiedBy>
  <cp:revision>116</cp:revision>
  <cp:lastPrinted>2022-10-18T06:44:05Z</cp:lastPrinted>
  <dcterms:created xsi:type="dcterms:W3CDTF">2011-01-14T11:42:04Z</dcterms:created>
  <dcterms:modified xsi:type="dcterms:W3CDTF">2024-07-02T10:43:54Z</dcterms:modified>
</cp:coreProperties>
</file>