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8" r:id="rId2"/>
  </p:sldIdLst>
  <p:sldSz cx="7169150" cy="5376863" type="B5ISO"/>
  <p:notesSz cx="6807200" cy="9939338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sz="1400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sz="1400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sz="1400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sz="1400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94">
          <p15:clr>
            <a:srgbClr val="A4A3A4"/>
          </p15:clr>
        </p15:guide>
        <p15:guide id="2" pos="225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0" userDrawn="1">
          <p15:clr>
            <a:srgbClr val="A4A3A4"/>
          </p15:clr>
        </p15:guide>
        <p15:guide id="2" pos="2144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FF"/>
    <a:srgbClr val="FFFF99"/>
    <a:srgbClr val="FFCCFF"/>
    <a:srgbClr val="000000"/>
    <a:srgbClr val="CC00CC"/>
    <a:srgbClr val="66FF99"/>
    <a:srgbClr val="CCFFFF"/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993FEF0-5256-4E04-96A9-D62870EA7938}" v="4" dt="2023-06-05T03:00:54.37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402" autoAdjust="0"/>
    <p:restoredTop sz="94704" autoAdjust="0"/>
  </p:normalViewPr>
  <p:slideViewPr>
    <p:cSldViewPr>
      <p:cViewPr varScale="1">
        <p:scale>
          <a:sx n="76" d="100"/>
          <a:sy n="76" d="100"/>
        </p:scale>
        <p:origin x="1592" y="56"/>
      </p:cViewPr>
      <p:guideLst>
        <p:guide orient="horz" pos="1694"/>
        <p:guide pos="2258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48" y="-90"/>
      </p:cViewPr>
      <p:guideLst>
        <p:guide orient="horz" pos="3130"/>
        <p:guide pos="214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Relationship Id="rId9" Type="http://schemas.microsoft.com/office/2015/10/relationships/revisionInfo" Target="revisionInfo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3"/>
            <a:ext cx="2948468" cy="496427"/>
          </a:xfrm>
          <a:prstGeom prst="rect">
            <a:avLst/>
          </a:prstGeom>
        </p:spPr>
        <p:txBody>
          <a:bodyPr vert="horz" lIns="88286" tIns="44142" rIns="88286" bIns="44142" rtlCol="0"/>
          <a:lstStyle>
            <a:lvl1pPr algn="l">
              <a:defRPr sz="1100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quarter" idx="1"/>
          </p:nvPr>
        </p:nvSpPr>
        <p:spPr>
          <a:xfrm>
            <a:off x="3857210" y="3"/>
            <a:ext cx="2948468" cy="496427"/>
          </a:xfrm>
          <a:prstGeom prst="rect">
            <a:avLst/>
          </a:prstGeom>
        </p:spPr>
        <p:txBody>
          <a:bodyPr vert="horz" lIns="88286" tIns="44142" rIns="88286" bIns="44142" rtlCol="0"/>
          <a:lstStyle>
            <a:lvl1pPr algn="r">
              <a:defRPr sz="1100"/>
            </a:lvl1pPr>
          </a:lstStyle>
          <a:p>
            <a:pPr>
              <a:defRPr/>
            </a:pPr>
            <a:fld id="{61232BED-22F8-46F8-A6C8-A864C3FF304D}" type="datetimeFigureOut">
              <a:rPr lang="ja-JP" altLang="en-US"/>
              <a:pPr>
                <a:defRPr/>
              </a:pPr>
              <a:t>2024/7/2</a:t>
            </a:fld>
            <a:endParaRPr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2"/>
          </p:nvPr>
        </p:nvSpPr>
        <p:spPr>
          <a:xfrm>
            <a:off x="0" y="9441371"/>
            <a:ext cx="2948468" cy="496427"/>
          </a:xfrm>
          <a:prstGeom prst="rect">
            <a:avLst/>
          </a:prstGeom>
        </p:spPr>
        <p:txBody>
          <a:bodyPr vert="horz" lIns="88286" tIns="44142" rIns="88286" bIns="44142" rtlCol="0" anchor="b"/>
          <a:lstStyle>
            <a:lvl1pPr algn="l">
              <a:defRPr sz="1100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3"/>
          </p:nvPr>
        </p:nvSpPr>
        <p:spPr>
          <a:xfrm>
            <a:off x="3857210" y="9441371"/>
            <a:ext cx="2948468" cy="496427"/>
          </a:xfrm>
          <a:prstGeom prst="rect">
            <a:avLst/>
          </a:prstGeom>
        </p:spPr>
        <p:txBody>
          <a:bodyPr vert="horz" lIns="88286" tIns="44142" rIns="88286" bIns="44142" rtlCol="0" anchor="b"/>
          <a:lstStyle>
            <a:lvl1pPr algn="r">
              <a:defRPr sz="1100"/>
            </a:lvl1pPr>
          </a:lstStyle>
          <a:p>
            <a:pPr>
              <a:defRPr/>
            </a:pPr>
            <a:fld id="{4B55A590-1E65-44BB-ABC7-5E0186652AB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69812425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3"/>
            <a:ext cx="2949990" cy="497969"/>
          </a:xfrm>
          <a:prstGeom prst="rect">
            <a:avLst/>
          </a:prstGeom>
        </p:spPr>
        <p:txBody>
          <a:bodyPr vert="horz" lIns="106082" tIns="53042" rIns="106082" bIns="53042" rtlCol="0"/>
          <a:lstStyle>
            <a:lvl1pPr algn="l">
              <a:defRPr sz="1400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55691" y="3"/>
            <a:ext cx="2949990" cy="497969"/>
          </a:xfrm>
          <a:prstGeom prst="rect">
            <a:avLst/>
          </a:prstGeom>
        </p:spPr>
        <p:txBody>
          <a:bodyPr vert="horz" lIns="106082" tIns="53042" rIns="106082" bIns="53042" rtlCol="0"/>
          <a:lstStyle>
            <a:lvl1pPr algn="r">
              <a:defRPr sz="1400"/>
            </a:lvl1pPr>
          </a:lstStyle>
          <a:p>
            <a:pPr>
              <a:defRPr/>
            </a:pPr>
            <a:fld id="{058235DF-6C40-49D9-ABED-7812D9B8EACE}" type="datetimeFigureOut">
              <a:rPr lang="ja-JP" altLang="en-US"/>
              <a:pPr>
                <a:defRPr/>
              </a:pPr>
              <a:t>2024/7/2</a:t>
            </a:fld>
            <a:endParaRPr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4538"/>
            <a:ext cx="4968875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06082" tIns="53042" rIns="106082" bIns="53042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0418" y="4722227"/>
            <a:ext cx="5446369" cy="4472470"/>
          </a:xfrm>
          <a:prstGeom prst="rect">
            <a:avLst/>
          </a:prstGeom>
        </p:spPr>
        <p:txBody>
          <a:bodyPr vert="horz" lIns="106082" tIns="53042" rIns="106082" bIns="53042" rtlCol="0">
            <a:normAutofit/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9439830"/>
            <a:ext cx="2949990" cy="497968"/>
          </a:xfrm>
          <a:prstGeom prst="rect">
            <a:avLst/>
          </a:prstGeom>
        </p:spPr>
        <p:txBody>
          <a:bodyPr vert="horz" lIns="106082" tIns="53042" rIns="106082" bIns="53042" rtlCol="0" anchor="b"/>
          <a:lstStyle>
            <a:lvl1pPr algn="l">
              <a:defRPr sz="1400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55691" y="9439830"/>
            <a:ext cx="2949990" cy="497968"/>
          </a:xfrm>
          <a:prstGeom prst="rect">
            <a:avLst/>
          </a:prstGeom>
        </p:spPr>
        <p:txBody>
          <a:bodyPr vert="horz" lIns="106082" tIns="53042" rIns="106082" bIns="53042" rtlCol="0" anchor="b"/>
          <a:lstStyle>
            <a:lvl1pPr algn="r">
              <a:defRPr sz="1400"/>
            </a:lvl1pPr>
          </a:lstStyle>
          <a:p>
            <a:pPr>
              <a:defRPr/>
            </a:pPr>
            <a:fld id="{F7630BF4-1200-43E5-B77E-45F043D2C17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07198097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 dirty="0"/>
          </a:p>
        </p:txBody>
      </p:sp>
      <p:sp>
        <p:nvSpPr>
          <p:cNvPr id="4100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17640" indent="-276015" eaLnBrk="0" hangingPunct="0"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04061" indent="-220812" eaLnBrk="0" hangingPunct="0"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545686" indent="-220812" eaLnBrk="0" hangingPunct="0"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1987310" indent="-220812" eaLnBrk="0" hangingPunct="0"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428934" indent="-220812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870559" indent="-220812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312183" indent="-220812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753809" indent="-220812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fld id="{D3FCA539-BF6C-4465-80B6-76453A400A82}" type="slidenum">
              <a:rPr lang="ja-JP" altLang="en-US"/>
              <a:pPr eaLnBrk="1" hangingPunct="1"/>
              <a:t>1</a:t>
            </a:fld>
            <a:endParaRPr lang="ja-JP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38163" y="1670050"/>
            <a:ext cx="6092825" cy="11525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74738" y="3046413"/>
            <a:ext cx="5019675" cy="13747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025223-02A6-4F8F-937F-7BBAC2F3CCB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471152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D3C1CC-0B4E-42C0-ACA3-86AAD4FB56B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3612163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5197475" y="215900"/>
            <a:ext cx="1612900" cy="4587875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358775" y="215900"/>
            <a:ext cx="4686300" cy="4587875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19D89D-A2CC-4A13-9E91-B2119B552F8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972594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40A0E6-1F7B-48F3-8081-8664D103F08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065829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66738" y="3454400"/>
            <a:ext cx="6092825" cy="1068388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566738" y="2279650"/>
            <a:ext cx="6092825" cy="117475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224282-1F0A-461A-9C77-0B148335337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3579500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358775" y="1254125"/>
            <a:ext cx="3149600" cy="35496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660775" y="1254125"/>
            <a:ext cx="3149600" cy="35496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DBA507-A170-40B5-A0FC-FD3699554CC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716612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58775" y="1203325"/>
            <a:ext cx="3167063" cy="5016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58775" y="1704975"/>
            <a:ext cx="3167063" cy="3098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3641725" y="1203325"/>
            <a:ext cx="3168650" cy="5016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3641725" y="1704975"/>
            <a:ext cx="3168650" cy="3098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BF348D-8A4A-4A38-8EB3-ABD131087DB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671672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1124C9-CB84-47F0-97C0-218252D8AFF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6548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860B2B-2EF7-44A1-BA53-F9D516AE922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3655081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58775" y="214313"/>
            <a:ext cx="2359025" cy="9112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803525" y="214313"/>
            <a:ext cx="4006850" cy="45894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358775" y="1125538"/>
            <a:ext cx="2359025" cy="367823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D1FF55-0100-4E3E-BEC4-4979C71EE85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1214206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404938" y="3763963"/>
            <a:ext cx="4302125" cy="4445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404938" y="481013"/>
            <a:ext cx="4302125" cy="3225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404938" y="4208463"/>
            <a:ext cx="4302125" cy="63023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569763-8E11-4719-A9E2-44DA25D1C55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0951465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58775" y="215900"/>
            <a:ext cx="6451600" cy="895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71680" tIns="35840" rIns="71680" bIns="3584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58775" y="1254125"/>
            <a:ext cx="6451600" cy="3549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71680" tIns="35840" rIns="71680" bIns="3584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58775" y="4895850"/>
            <a:ext cx="1673225" cy="37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71680" tIns="35840" rIns="71680" bIns="35840" numCol="1" anchor="t" anchorCtr="0" compatLnSpc="1">
            <a:prstTxWarp prst="textNoShape">
              <a:avLst/>
            </a:prstTxWarp>
          </a:bodyPr>
          <a:lstStyle>
            <a:lvl1pPr>
              <a:defRPr sz="11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449513" y="4895850"/>
            <a:ext cx="2270125" cy="37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71680" tIns="35840" rIns="71680" bIns="35840" numCol="1" anchor="t" anchorCtr="0" compatLnSpc="1">
            <a:prstTxWarp prst="textNoShape">
              <a:avLst/>
            </a:prstTxWarp>
          </a:bodyPr>
          <a:lstStyle>
            <a:lvl1pPr algn="ctr">
              <a:defRPr sz="11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137150" y="4895850"/>
            <a:ext cx="1673225" cy="37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71680" tIns="35840" rIns="71680" bIns="35840" numCol="1" anchor="t" anchorCtr="0" compatLnSpc="1">
            <a:prstTxWarp prst="textNoShape">
              <a:avLst/>
            </a:prstTxWarp>
          </a:bodyPr>
          <a:lstStyle>
            <a:lvl1pPr algn="r">
              <a:defRPr sz="1100"/>
            </a:lvl1pPr>
          </a:lstStyle>
          <a:p>
            <a:pPr>
              <a:defRPr/>
            </a:pPr>
            <a:fld id="{24BF8E15-6FA4-40ED-81F0-36EAA36CFA2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717550" rtl="0" eaLnBrk="0" fontAlgn="base" hangingPunct="0">
        <a:spcBef>
          <a:spcPct val="0"/>
        </a:spcBef>
        <a:spcAft>
          <a:spcPct val="0"/>
        </a:spcAft>
        <a:defRPr kumimoji="1" sz="3400">
          <a:solidFill>
            <a:schemeClr val="tx2"/>
          </a:solidFill>
          <a:latin typeface="+mj-lt"/>
          <a:ea typeface="+mj-ea"/>
          <a:cs typeface="+mj-cs"/>
        </a:defRPr>
      </a:lvl1pPr>
      <a:lvl2pPr algn="ctr" defTabSz="717550" rtl="0" eaLnBrk="0" fontAlgn="base" hangingPunct="0">
        <a:spcBef>
          <a:spcPct val="0"/>
        </a:spcBef>
        <a:spcAft>
          <a:spcPct val="0"/>
        </a:spcAft>
        <a:defRPr kumimoji="1" sz="3400">
          <a:solidFill>
            <a:schemeClr val="tx2"/>
          </a:solidFill>
          <a:latin typeface="Arial" charset="0"/>
          <a:ea typeface="ＭＳ Ｐゴシック" charset="-128"/>
        </a:defRPr>
      </a:lvl2pPr>
      <a:lvl3pPr algn="ctr" defTabSz="717550" rtl="0" eaLnBrk="0" fontAlgn="base" hangingPunct="0">
        <a:spcBef>
          <a:spcPct val="0"/>
        </a:spcBef>
        <a:spcAft>
          <a:spcPct val="0"/>
        </a:spcAft>
        <a:defRPr kumimoji="1" sz="3400">
          <a:solidFill>
            <a:schemeClr val="tx2"/>
          </a:solidFill>
          <a:latin typeface="Arial" charset="0"/>
          <a:ea typeface="ＭＳ Ｐゴシック" charset="-128"/>
        </a:defRPr>
      </a:lvl3pPr>
      <a:lvl4pPr algn="ctr" defTabSz="717550" rtl="0" eaLnBrk="0" fontAlgn="base" hangingPunct="0">
        <a:spcBef>
          <a:spcPct val="0"/>
        </a:spcBef>
        <a:spcAft>
          <a:spcPct val="0"/>
        </a:spcAft>
        <a:defRPr kumimoji="1" sz="3400">
          <a:solidFill>
            <a:schemeClr val="tx2"/>
          </a:solidFill>
          <a:latin typeface="Arial" charset="0"/>
          <a:ea typeface="ＭＳ Ｐゴシック" charset="-128"/>
        </a:defRPr>
      </a:lvl4pPr>
      <a:lvl5pPr algn="ctr" defTabSz="717550" rtl="0" eaLnBrk="0" fontAlgn="base" hangingPunct="0">
        <a:spcBef>
          <a:spcPct val="0"/>
        </a:spcBef>
        <a:spcAft>
          <a:spcPct val="0"/>
        </a:spcAft>
        <a:defRPr kumimoji="1" sz="3400">
          <a:solidFill>
            <a:schemeClr val="tx2"/>
          </a:solidFill>
          <a:latin typeface="Arial" charset="0"/>
          <a:ea typeface="ＭＳ Ｐゴシック" charset="-128"/>
        </a:defRPr>
      </a:lvl5pPr>
      <a:lvl6pPr marL="457200" algn="ctr" defTabSz="717550" rtl="0" fontAlgn="base">
        <a:spcBef>
          <a:spcPct val="0"/>
        </a:spcBef>
        <a:spcAft>
          <a:spcPct val="0"/>
        </a:spcAft>
        <a:defRPr kumimoji="1" sz="3400">
          <a:solidFill>
            <a:schemeClr val="tx2"/>
          </a:solidFill>
          <a:latin typeface="Arial" charset="0"/>
          <a:ea typeface="ＭＳ Ｐゴシック" charset="-128"/>
        </a:defRPr>
      </a:lvl6pPr>
      <a:lvl7pPr marL="914400" algn="ctr" defTabSz="717550" rtl="0" fontAlgn="base">
        <a:spcBef>
          <a:spcPct val="0"/>
        </a:spcBef>
        <a:spcAft>
          <a:spcPct val="0"/>
        </a:spcAft>
        <a:defRPr kumimoji="1" sz="3400">
          <a:solidFill>
            <a:schemeClr val="tx2"/>
          </a:solidFill>
          <a:latin typeface="Arial" charset="0"/>
          <a:ea typeface="ＭＳ Ｐゴシック" charset="-128"/>
        </a:defRPr>
      </a:lvl7pPr>
      <a:lvl8pPr marL="1371600" algn="ctr" defTabSz="717550" rtl="0" fontAlgn="base">
        <a:spcBef>
          <a:spcPct val="0"/>
        </a:spcBef>
        <a:spcAft>
          <a:spcPct val="0"/>
        </a:spcAft>
        <a:defRPr kumimoji="1" sz="3400">
          <a:solidFill>
            <a:schemeClr val="tx2"/>
          </a:solidFill>
          <a:latin typeface="Arial" charset="0"/>
          <a:ea typeface="ＭＳ Ｐゴシック" charset="-128"/>
        </a:defRPr>
      </a:lvl8pPr>
      <a:lvl9pPr marL="1828800" algn="ctr" defTabSz="717550" rtl="0" fontAlgn="base">
        <a:spcBef>
          <a:spcPct val="0"/>
        </a:spcBef>
        <a:spcAft>
          <a:spcPct val="0"/>
        </a:spcAft>
        <a:defRPr kumimoji="1" sz="3400">
          <a:solidFill>
            <a:schemeClr val="tx2"/>
          </a:solidFill>
          <a:latin typeface="Arial" charset="0"/>
          <a:ea typeface="ＭＳ Ｐゴシック" charset="-128"/>
        </a:defRPr>
      </a:lvl9pPr>
    </p:titleStyle>
    <p:bodyStyle>
      <a:lvl1pPr marL="268288" indent="-268288" algn="l" defTabSz="717550" rtl="0" eaLnBrk="0" fontAlgn="base" hangingPunct="0">
        <a:spcBef>
          <a:spcPct val="20000"/>
        </a:spcBef>
        <a:spcAft>
          <a:spcPct val="0"/>
        </a:spcAft>
        <a:buChar char="•"/>
        <a:defRPr kumimoji="1" sz="2500">
          <a:solidFill>
            <a:schemeClr val="tx1"/>
          </a:solidFill>
          <a:latin typeface="+mn-lt"/>
          <a:ea typeface="+mn-ea"/>
          <a:cs typeface="+mn-cs"/>
        </a:defRPr>
      </a:lvl1pPr>
      <a:lvl2pPr marL="582613" indent="-223838" algn="l" defTabSz="717550" rtl="0" eaLnBrk="0" fontAlgn="base" hangingPunct="0">
        <a:spcBef>
          <a:spcPct val="20000"/>
        </a:spcBef>
        <a:spcAft>
          <a:spcPct val="0"/>
        </a:spcAft>
        <a:buChar char="–"/>
        <a:defRPr kumimoji="1" sz="2200">
          <a:solidFill>
            <a:schemeClr val="tx1"/>
          </a:solidFill>
          <a:latin typeface="+mn-lt"/>
          <a:ea typeface="+mn-ea"/>
        </a:defRPr>
      </a:lvl2pPr>
      <a:lvl3pPr marL="895350" indent="-177800" algn="l" defTabSz="717550" rtl="0" eaLnBrk="0" fontAlgn="base" hangingPunct="0">
        <a:spcBef>
          <a:spcPct val="20000"/>
        </a:spcBef>
        <a:spcAft>
          <a:spcPct val="0"/>
        </a:spcAft>
        <a:buChar char="•"/>
        <a:defRPr kumimoji="1" sz="1900">
          <a:solidFill>
            <a:schemeClr val="tx1"/>
          </a:solidFill>
          <a:latin typeface="+mn-lt"/>
          <a:ea typeface="+mn-ea"/>
        </a:defRPr>
      </a:lvl3pPr>
      <a:lvl4pPr marL="1254125" indent="-179388" algn="l" defTabSz="717550" rtl="0" eaLnBrk="0" fontAlgn="base" hangingPunct="0">
        <a:spcBef>
          <a:spcPct val="20000"/>
        </a:spcBef>
        <a:spcAft>
          <a:spcPct val="0"/>
        </a:spcAft>
        <a:buChar char="–"/>
        <a:defRPr kumimoji="1" sz="1600">
          <a:solidFill>
            <a:schemeClr val="tx1"/>
          </a:solidFill>
          <a:latin typeface="+mn-lt"/>
          <a:ea typeface="+mn-ea"/>
        </a:defRPr>
      </a:lvl4pPr>
      <a:lvl5pPr marL="1612900" indent="-179388" algn="l" defTabSz="717550" rtl="0" eaLnBrk="0" fontAlgn="base" hangingPunct="0">
        <a:spcBef>
          <a:spcPct val="20000"/>
        </a:spcBef>
        <a:spcAft>
          <a:spcPct val="0"/>
        </a:spcAft>
        <a:buChar char="»"/>
        <a:defRPr kumimoji="1" sz="1600">
          <a:solidFill>
            <a:schemeClr val="tx1"/>
          </a:solidFill>
          <a:latin typeface="+mn-lt"/>
          <a:ea typeface="+mn-ea"/>
        </a:defRPr>
      </a:lvl5pPr>
      <a:lvl6pPr marL="2070100" indent="-179388" algn="l" defTabSz="717550" rtl="0" fontAlgn="base">
        <a:spcBef>
          <a:spcPct val="20000"/>
        </a:spcBef>
        <a:spcAft>
          <a:spcPct val="0"/>
        </a:spcAft>
        <a:buChar char="»"/>
        <a:defRPr kumimoji="1" sz="1600">
          <a:solidFill>
            <a:schemeClr val="tx1"/>
          </a:solidFill>
          <a:latin typeface="+mn-lt"/>
          <a:ea typeface="+mn-ea"/>
        </a:defRPr>
      </a:lvl6pPr>
      <a:lvl7pPr marL="2527300" indent="-179388" algn="l" defTabSz="717550" rtl="0" fontAlgn="base">
        <a:spcBef>
          <a:spcPct val="20000"/>
        </a:spcBef>
        <a:spcAft>
          <a:spcPct val="0"/>
        </a:spcAft>
        <a:buChar char="»"/>
        <a:defRPr kumimoji="1" sz="1600">
          <a:solidFill>
            <a:schemeClr val="tx1"/>
          </a:solidFill>
          <a:latin typeface="+mn-lt"/>
          <a:ea typeface="+mn-ea"/>
        </a:defRPr>
      </a:lvl7pPr>
      <a:lvl8pPr marL="2984500" indent="-179388" algn="l" defTabSz="717550" rtl="0" fontAlgn="base">
        <a:spcBef>
          <a:spcPct val="20000"/>
        </a:spcBef>
        <a:spcAft>
          <a:spcPct val="0"/>
        </a:spcAft>
        <a:buChar char="»"/>
        <a:defRPr kumimoji="1" sz="1600">
          <a:solidFill>
            <a:schemeClr val="tx1"/>
          </a:solidFill>
          <a:latin typeface="+mn-lt"/>
          <a:ea typeface="+mn-ea"/>
        </a:defRPr>
      </a:lvl8pPr>
      <a:lvl9pPr marL="3441700" indent="-179388" algn="l" defTabSz="717550" rtl="0" fontAlgn="base">
        <a:spcBef>
          <a:spcPct val="20000"/>
        </a:spcBef>
        <a:spcAft>
          <a:spcPct val="0"/>
        </a:spcAft>
        <a:buChar char="»"/>
        <a:defRPr kumimoji="1" sz="16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5"/>
          <p:cNvSpPr>
            <a:spLocks noChangeArrowheads="1"/>
          </p:cNvSpPr>
          <p:nvPr/>
        </p:nvSpPr>
        <p:spPr bwMode="auto">
          <a:xfrm>
            <a:off x="0" y="0"/>
            <a:ext cx="7169150" cy="5376863"/>
          </a:xfrm>
          <a:prstGeom prst="rect">
            <a:avLst/>
          </a:prstGeom>
          <a:noFill/>
          <a:ln w="317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endParaRPr lang="ja-JP" altLang="en-US"/>
          </a:p>
        </p:txBody>
      </p:sp>
      <p:sp>
        <p:nvSpPr>
          <p:cNvPr id="49" name="Rectangle 3"/>
          <p:cNvSpPr txBox="1">
            <a:spLocks noChangeArrowheads="1"/>
          </p:cNvSpPr>
          <p:nvPr/>
        </p:nvSpPr>
        <p:spPr bwMode="auto">
          <a:xfrm>
            <a:off x="0" y="0"/>
            <a:ext cx="7164388" cy="824483"/>
          </a:xfrm>
          <a:prstGeom prst="rect">
            <a:avLst/>
          </a:prstGeom>
          <a:solidFill>
            <a:schemeClr val="accent2"/>
          </a:solidFill>
          <a:ln w="15875">
            <a:solidFill>
              <a:schemeClr val="tx1"/>
            </a:solidFill>
          </a:ln>
        </p:spPr>
        <p:txBody>
          <a:bodyPr lIns="71680" tIns="35840" rIns="71680" bIns="35840" anchor="ctr"/>
          <a:lstStyle>
            <a:lvl1pPr algn="ctr" defTabSz="717550" rtl="0" eaLnBrk="0" fontAlgn="base" hangingPunct="0">
              <a:spcBef>
                <a:spcPct val="0"/>
              </a:spcBef>
              <a:spcAft>
                <a:spcPct val="0"/>
              </a:spcAft>
              <a:defRPr kumimoji="1" sz="3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defTabSz="717550" rtl="0" eaLnBrk="0" fontAlgn="base" hangingPunct="0">
              <a:spcBef>
                <a:spcPct val="0"/>
              </a:spcBef>
              <a:spcAft>
                <a:spcPct val="0"/>
              </a:spcAft>
              <a:defRPr kumimoji="1" sz="3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2pPr>
            <a:lvl3pPr algn="ctr" defTabSz="717550" rtl="0" eaLnBrk="0" fontAlgn="base" hangingPunct="0">
              <a:spcBef>
                <a:spcPct val="0"/>
              </a:spcBef>
              <a:spcAft>
                <a:spcPct val="0"/>
              </a:spcAft>
              <a:defRPr kumimoji="1" sz="3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3pPr>
            <a:lvl4pPr algn="ctr" defTabSz="717550" rtl="0" eaLnBrk="0" fontAlgn="base" hangingPunct="0">
              <a:spcBef>
                <a:spcPct val="0"/>
              </a:spcBef>
              <a:spcAft>
                <a:spcPct val="0"/>
              </a:spcAft>
              <a:defRPr kumimoji="1" sz="3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4pPr>
            <a:lvl5pPr algn="ctr" defTabSz="717550" rtl="0" eaLnBrk="0" fontAlgn="base" hangingPunct="0">
              <a:spcBef>
                <a:spcPct val="0"/>
              </a:spcBef>
              <a:spcAft>
                <a:spcPct val="0"/>
              </a:spcAft>
              <a:defRPr kumimoji="1" sz="3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5pPr>
            <a:lvl6pPr marL="457200" algn="ctr" defTabSz="717550" rtl="0" fontAlgn="base">
              <a:spcBef>
                <a:spcPct val="0"/>
              </a:spcBef>
              <a:spcAft>
                <a:spcPct val="0"/>
              </a:spcAft>
              <a:defRPr kumimoji="1" sz="3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6pPr>
            <a:lvl7pPr marL="914400" algn="ctr" defTabSz="717550" rtl="0" fontAlgn="base">
              <a:spcBef>
                <a:spcPct val="0"/>
              </a:spcBef>
              <a:spcAft>
                <a:spcPct val="0"/>
              </a:spcAft>
              <a:defRPr kumimoji="1" sz="3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7pPr>
            <a:lvl8pPr marL="1371600" algn="ctr" defTabSz="717550" rtl="0" fontAlgn="base">
              <a:spcBef>
                <a:spcPct val="0"/>
              </a:spcBef>
              <a:spcAft>
                <a:spcPct val="0"/>
              </a:spcAft>
              <a:defRPr kumimoji="1" sz="3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8pPr>
            <a:lvl9pPr marL="1828800" algn="ctr" defTabSz="717550" rtl="0" fontAlgn="base">
              <a:spcBef>
                <a:spcPct val="0"/>
              </a:spcBef>
              <a:spcAft>
                <a:spcPct val="0"/>
              </a:spcAft>
              <a:defRPr kumimoji="1" sz="3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defRPr/>
            </a:pPr>
            <a:r>
              <a:rPr lang="zh-CN" altLang="en-US" sz="2000" b="1" dirty="0">
                <a:solidFill>
                  <a:schemeClr val="bg1"/>
                </a:solidFill>
                <a:latin typeface="+mn-ea"/>
                <a:ea typeface="+mn-ea"/>
                <a:cs typeface="メイリオ" panose="020B0604030504040204" pitchFamily="50" charset="-128"/>
              </a:rPr>
              <a:t>第</a:t>
            </a:r>
            <a:r>
              <a:rPr lang="en-US" altLang="zh-CN" sz="2000" b="1" dirty="0">
                <a:solidFill>
                  <a:schemeClr val="bg1"/>
                </a:solidFill>
                <a:latin typeface="+mn-ea"/>
                <a:ea typeface="+mn-ea"/>
                <a:cs typeface="メイリオ" panose="020B0604030504040204" pitchFamily="50" charset="-128"/>
              </a:rPr>
              <a:t>32</a:t>
            </a:r>
            <a:r>
              <a:rPr lang="zh-CN" altLang="en-US" sz="2000" b="1" dirty="0">
                <a:solidFill>
                  <a:schemeClr val="bg1"/>
                </a:solidFill>
                <a:latin typeface="+mn-ea"/>
                <a:ea typeface="+mn-ea"/>
                <a:cs typeface="メイリオ" panose="020B0604030504040204" pitchFamily="50" charset="-128"/>
              </a:rPr>
              <a:t>回日本乳癌学会学術総会</a:t>
            </a:r>
            <a:endParaRPr lang="en-US" altLang="zh-CN" sz="2000" b="1" dirty="0">
              <a:solidFill>
                <a:schemeClr val="bg1"/>
              </a:solidFill>
              <a:latin typeface="+mn-ea"/>
              <a:ea typeface="+mn-ea"/>
              <a:cs typeface="メイリオ" panose="020B0604030504040204" pitchFamily="50" charset="-128"/>
            </a:endParaRPr>
          </a:p>
          <a:p>
            <a:pPr eaLnBrk="1" hangingPunct="1">
              <a:defRPr/>
            </a:pPr>
            <a:r>
              <a:rPr lang="en-US" altLang="ja-JP" sz="2000" b="1" kern="0" dirty="0">
                <a:solidFill>
                  <a:schemeClr val="bg1"/>
                </a:solidFill>
                <a:latin typeface="+mn-ea"/>
                <a:ea typeface="+mn-ea"/>
                <a:cs typeface="メイリオ" panose="020B0604030504040204" pitchFamily="50" charset="-128"/>
              </a:rPr>
              <a:t>【</a:t>
            </a:r>
            <a:r>
              <a:rPr lang="ja-JP" altLang="en-US" sz="2000" b="1" kern="0" dirty="0">
                <a:solidFill>
                  <a:schemeClr val="bg1"/>
                </a:solidFill>
                <a:latin typeface="+mn-ea"/>
                <a:ea typeface="+mn-ea"/>
                <a:cs typeface="メイリオ" panose="020B0604030504040204" pitchFamily="50" charset="-128"/>
              </a:rPr>
              <a:t>送付状</a:t>
            </a:r>
            <a:r>
              <a:rPr lang="en-US" altLang="ja-JP" sz="2000" b="1" kern="0" dirty="0">
                <a:solidFill>
                  <a:schemeClr val="bg1"/>
                </a:solidFill>
                <a:latin typeface="+mn-ea"/>
                <a:ea typeface="+mn-ea"/>
                <a:cs typeface="メイリオ" panose="020B0604030504040204" pitchFamily="50" charset="-128"/>
              </a:rPr>
              <a:t>】</a:t>
            </a:r>
            <a:r>
              <a:rPr lang="ja-JP" altLang="en-US" sz="2000" b="1" kern="0" dirty="0">
                <a:solidFill>
                  <a:schemeClr val="bg1"/>
                </a:solidFill>
                <a:latin typeface="+mn-ea"/>
                <a:ea typeface="+mn-ea"/>
                <a:cs typeface="メイリオ" panose="020B0604030504040204" pitchFamily="50" charset="-128"/>
              </a:rPr>
              <a:t>　ポスター・チラシ</a:t>
            </a:r>
          </a:p>
        </p:txBody>
      </p:sp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089044"/>
              </p:ext>
            </p:extLst>
          </p:nvPr>
        </p:nvGraphicFramePr>
        <p:xfrm>
          <a:off x="108743" y="960239"/>
          <a:ext cx="6946902" cy="405937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5722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86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7606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8689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9412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300" b="1" dirty="0">
                          <a:latin typeface="+mn-ea"/>
                          <a:ea typeface="+mn-ea"/>
                        </a:rPr>
                        <a:t>学会名・研究会名・団体名</a:t>
                      </a:r>
                    </a:p>
                  </a:txBody>
                  <a:tcPr marL="91435" marR="91435" marT="45707" marB="45707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endParaRPr kumimoji="1" lang="ja-JP" altLang="en-US" sz="1400" b="0" dirty="0">
                        <a:latin typeface="+mn-ea"/>
                        <a:ea typeface="+mn-ea"/>
                      </a:endParaRPr>
                    </a:p>
                  </a:txBody>
                  <a:tcPr marL="91435" marR="91435" marT="45707" marB="45707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2196">
                <a:tc rowSpan="3">
                  <a:txBody>
                    <a:bodyPr/>
                    <a:lstStyle/>
                    <a:p>
                      <a:pPr algn="ctr"/>
                      <a:r>
                        <a:rPr kumimoji="1" lang="ja-JP" altLang="en-US" sz="1300" b="1" dirty="0">
                          <a:latin typeface="+mn-ea"/>
                          <a:ea typeface="+mn-ea"/>
                        </a:rPr>
                        <a:t>ご担当者</a:t>
                      </a:r>
                    </a:p>
                  </a:txBody>
                  <a:tcPr marL="91435" marR="91435" marT="45707" marB="45707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300" b="1" dirty="0">
                          <a:latin typeface="+mn-ea"/>
                          <a:ea typeface="+mn-ea"/>
                        </a:rPr>
                        <a:t>ご所属</a:t>
                      </a:r>
                    </a:p>
                  </a:txBody>
                  <a:tcPr marL="91435" marR="91435" marT="45707" marB="45707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kumimoji="1" lang="ja-JP" altLang="en-US" sz="1600" b="0" dirty="0">
                        <a:latin typeface="+mn-ea"/>
                        <a:ea typeface="+mn-ea"/>
                      </a:endParaRPr>
                    </a:p>
                  </a:txBody>
                  <a:tcPr marL="91435" marR="91435" marT="45707" marB="45707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2196">
                <a:tc vMerge="1">
                  <a:txBody>
                    <a:bodyPr/>
                    <a:lstStyle/>
                    <a:p>
                      <a:pPr algn="dist"/>
                      <a:endParaRPr kumimoji="1" lang="ja-JP" altLang="en-US" sz="1600" dirty="0"/>
                    </a:p>
                  </a:txBody>
                  <a:tcPr marL="91435" marR="91435" marT="45707" marB="4570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300" b="1" dirty="0">
                          <a:latin typeface="+mn-ea"/>
                          <a:ea typeface="+mn-ea"/>
                        </a:rPr>
                        <a:t>氏名</a:t>
                      </a:r>
                    </a:p>
                  </a:txBody>
                  <a:tcPr marL="91435" marR="91435" marT="45707" marB="45707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kumimoji="1" lang="ja-JP" altLang="en-US" sz="1600" b="0" dirty="0">
                        <a:latin typeface="+mn-ea"/>
                        <a:ea typeface="+mn-ea"/>
                      </a:endParaRPr>
                    </a:p>
                  </a:txBody>
                  <a:tcPr marL="91435" marR="91435" marT="45707" marB="45707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4944">
                <a:tc vMerge="1">
                  <a:txBody>
                    <a:bodyPr/>
                    <a:lstStyle/>
                    <a:p>
                      <a:pPr algn="dist"/>
                      <a:endParaRPr kumimoji="1" lang="ja-JP" altLang="en-US" sz="1600" dirty="0"/>
                    </a:p>
                  </a:txBody>
                  <a:tcPr marL="91435" marR="91435" marT="45707" marB="4570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300" b="1" dirty="0">
                          <a:latin typeface="+mn-ea"/>
                          <a:ea typeface="+mn-ea"/>
                        </a:rPr>
                        <a:t>ご連絡先（</a:t>
                      </a:r>
                      <a:r>
                        <a:rPr kumimoji="1" lang="en-US" altLang="ja-JP" sz="1300" b="1" dirty="0">
                          <a:latin typeface="+mn-ea"/>
                          <a:ea typeface="+mn-ea"/>
                        </a:rPr>
                        <a:t>TEL</a:t>
                      </a:r>
                      <a:r>
                        <a:rPr kumimoji="1" lang="ja-JP" altLang="en-US" sz="1300" b="1" dirty="0">
                          <a:latin typeface="+mn-ea"/>
                          <a:ea typeface="+mn-ea"/>
                        </a:rPr>
                        <a:t>）</a:t>
                      </a:r>
                    </a:p>
                  </a:txBody>
                  <a:tcPr marL="91435" marR="91435" marT="45707" marB="45707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kumimoji="1" lang="ja-JP" altLang="en-US" sz="800" b="0" dirty="0">
                        <a:latin typeface="+mn-ea"/>
                        <a:ea typeface="+mn-ea"/>
                      </a:endParaRPr>
                    </a:p>
                  </a:txBody>
                  <a:tcPr marL="91435" marR="91435" marT="45707" marB="45707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878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300" b="1" dirty="0">
                          <a:latin typeface="+mn-ea"/>
                          <a:ea typeface="+mn-ea"/>
                        </a:rPr>
                        <a:t>備考</a:t>
                      </a:r>
                    </a:p>
                  </a:txBody>
                  <a:tcPr marL="91435" marR="91435" marT="45707" marB="45707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dirty="0">
                          <a:latin typeface="+mn-ea"/>
                          <a:ea typeface="+mn-ea"/>
                        </a:rPr>
                        <a:t>　　　　　　　</a:t>
                      </a:r>
                      <a:endParaRPr kumimoji="1" lang="en-US" altLang="ja-JP" sz="1400" b="1" dirty="0">
                        <a:latin typeface="+mn-ea"/>
                        <a:ea typeface="+mn-ea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b="1" dirty="0">
                        <a:latin typeface="+mn-ea"/>
                        <a:ea typeface="+mn-ea"/>
                      </a:endParaRPr>
                    </a:p>
                  </a:txBody>
                  <a:tcPr marL="91435" marR="91435" marT="45707" marB="45707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300" b="1" dirty="0">
                          <a:latin typeface="+mn-ea"/>
                          <a:ea typeface="+mn-ea"/>
                        </a:rPr>
                        <a:t>個数</a:t>
                      </a:r>
                    </a:p>
                  </a:txBody>
                  <a:tcPr marL="91435" marR="91435" marT="45707" marB="45707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dirty="0">
                          <a:latin typeface="+mn-ea"/>
                          <a:ea typeface="+mn-ea"/>
                        </a:rPr>
                        <a:t>　　　　　　　</a:t>
                      </a:r>
                      <a:endParaRPr kumimoji="1" lang="en-US" altLang="ja-JP" sz="1400" b="1" dirty="0">
                        <a:latin typeface="+mn-ea"/>
                        <a:ea typeface="+mn-ea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dirty="0">
                          <a:latin typeface="+mn-ea"/>
                          <a:ea typeface="+mn-ea"/>
                        </a:rPr>
                        <a:t>　　　　　／　　　　個口</a:t>
                      </a:r>
                    </a:p>
                  </a:txBody>
                  <a:tcPr marL="91435" marR="91435" marT="45707" marB="45707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080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300" b="1" dirty="0">
                          <a:latin typeface="+mn-ea"/>
                          <a:ea typeface="+mn-ea"/>
                        </a:rPr>
                        <a:t>送付先</a:t>
                      </a:r>
                      <a:endParaRPr kumimoji="1" lang="en-US" altLang="ja-JP" sz="1300" b="1" dirty="0">
                        <a:latin typeface="+mn-ea"/>
                        <a:ea typeface="+mn-ea"/>
                      </a:endParaRPr>
                    </a:p>
                  </a:txBody>
                  <a:tcPr marL="91435" marR="91435" marT="45707" marB="45707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200" b="1" i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〒</a:t>
                      </a:r>
                      <a:r>
                        <a:rPr lang="en-US" altLang="zh-TW" sz="1200" b="1" i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980-0856 </a:t>
                      </a:r>
                      <a:r>
                        <a:rPr lang="zh-TW" altLang="en-US" sz="1200" b="1" i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宮城県仙台市青葉区青葉山無番地</a:t>
                      </a:r>
                      <a:endParaRPr lang="en-US" altLang="zh-TW" sz="1200" b="1" i="0" dirty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b="1" i="0" u="none" strike="noStrike" noProof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仙台国際センター　会議棟　</a:t>
                      </a:r>
                      <a:r>
                        <a:rPr lang="en-US" altLang="ja-JP" sz="1200" b="1" i="0" u="none" strike="noStrike" noProof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2</a:t>
                      </a:r>
                      <a:r>
                        <a:rPr lang="ja-JP" altLang="en-US" sz="1200" b="1" i="0" u="none" strike="noStrike" noProof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階　小会議室４</a:t>
                      </a:r>
                      <a:endParaRPr lang="en-US" altLang="ja-JP" sz="1200" b="1" i="0" u="none" strike="noStrike" noProof="0" dirty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200" b="1" i="0" u="none" strike="noStrike" noProof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第</a:t>
                      </a:r>
                      <a:r>
                        <a:rPr lang="en-US" altLang="zh-CN" sz="1200" b="1" i="0" u="none" strike="noStrike" noProof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32</a:t>
                      </a:r>
                      <a:r>
                        <a:rPr lang="zh-CN" altLang="en-US" sz="1200" b="1" i="0" u="none" strike="noStrike" noProof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回日本乳癌学会学術総会</a:t>
                      </a:r>
                      <a:r>
                        <a:rPr lang="ja-JP" altLang="en-US" sz="1200" b="1" i="0" u="none" strike="noStrike" noProof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　運営本部</a:t>
                      </a:r>
                      <a:endParaRPr lang="en-US" altLang="ja-JP" sz="1200" b="1" i="0" u="none" strike="noStrike" noProof="0" dirty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b="1" i="0" u="none" strike="noStrike" noProof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TEL</a:t>
                      </a:r>
                      <a:r>
                        <a:rPr lang="ja-JP" altLang="en-US" sz="1200" b="1" i="0" u="none" strike="noStrike" noProof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：</a:t>
                      </a:r>
                      <a:r>
                        <a:rPr lang="en-US" altLang="ja-JP" sz="1200" b="1" i="0" u="none" strike="noStrike" noProof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022-265-2211</a:t>
                      </a:r>
                      <a:endParaRPr lang="en-US" sz="1200" b="1" i="0" u="none" strike="noStrike" noProof="0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1435" marR="91435" marT="45707" marB="45707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6350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300" b="1" dirty="0">
                          <a:latin typeface="+mn-ea"/>
                          <a:ea typeface="+mn-ea"/>
                        </a:rPr>
                        <a:t>着日</a:t>
                      </a:r>
                    </a:p>
                  </a:txBody>
                  <a:tcPr marL="91435" marR="91435" marT="45707" marB="45707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000" b="1" dirty="0">
                          <a:solidFill>
                            <a:srgbClr val="FF0000"/>
                          </a:solidFill>
                          <a:latin typeface="+mn-ea"/>
                          <a:ea typeface="+mn-ea"/>
                        </a:rPr>
                        <a:t>2024</a:t>
                      </a:r>
                      <a:r>
                        <a:rPr kumimoji="1" lang="ja-JP" altLang="en-US" sz="2000" b="1" dirty="0">
                          <a:solidFill>
                            <a:srgbClr val="FF0000"/>
                          </a:solidFill>
                          <a:latin typeface="+mn-ea"/>
                          <a:ea typeface="+mn-ea"/>
                        </a:rPr>
                        <a:t>年</a:t>
                      </a:r>
                      <a:r>
                        <a:rPr kumimoji="1" lang="en-US" altLang="ja-JP" sz="2000" b="1" dirty="0">
                          <a:solidFill>
                            <a:srgbClr val="FF0000"/>
                          </a:solidFill>
                          <a:latin typeface="+mn-ea"/>
                          <a:ea typeface="+mn-ea"/>
                        </a:rPr>
                        <a:t>7</a:t>
                      </a:r>
                      <a:r>
                        <a:rPr kumimoji="1" lang="ja-JP" altLang="en-US" sz="2000" b="1" dirty="0">
                          <a:solidFill>
                            <a:srgbClr val="FF0000"/>
                          </a:solidFill>
                          <a:latin typeface="+mn-ea"/>
                          <a:ea typeface="+mn-ea"/>
                        </a:rPr>
                        <a:t>月</a:t>
                      </a:r>
                      <a:r>
                        <a:rPr kumimoji="1" lang="en-US" altLang="ja-JP" sz="2000" b="1" dirty="0">
                          <a:solidFill>
                            <a:srgbClr val="FF0000"/>
                          </a:solidFill>
                          <a:latin typeface="+mn-ea"/>
                          <a:ea typeface="+mn-ea"/>
                        </a:rPr>
                        <a:t>9</a:t>
                      </a:r>
                      <a:r>
                        <a:rPr kumimoji="1" lang="ja-JP" altLang="en-US" sz="2000" b="1" dirty="0">
                          <a:solidFill>
                            <a:srgbClr val="FF0000"/>
                          </a:solidFill>
                          <a:latin typeface="+mn-ea"/>
                          <a:ea typeface="+mn-ea"/>
                        </a:rPr>
                        <a:t>日（火）午前着指定</a:t>
                      </a:r>
                    </a:p>
                  </a:txBody>
                  <a:tcPr marL="91435" marR="91435" marT="45707" marB="45707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81338">
                <a:tc gridSpan="5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1" i="0" kern="12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+mn-cs"/>
                        </a:rPr>
                        <a:t>※</a:t>
                      </a:r>
                      <a:r>
                        <a:rPr kumimoji="1" lang="ja-JP" altLang="en-US" sz="1200" b="1" i="0" kern="12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+mn-cs"/>
                        </a:rPr>
                        <a:t>必要事項を全てご記入の上、必ず荷物側面の見えやすい場所に</a:t>
                      </a:r>
                      <a:r>
                        <a:rPr kumimoji="1" lang="ja-JP" altLang="en-US" sz="1200" b="1" i="0" kern="1200" dirty="0">
                          <a:solidFill>
                            <a:srgbClr val="FF0000"/>
                          </a:solidFill>
                          <a:latin typeface="+mn-ea"/>
                          <a:ea typeface="+mn-ea"/>
                          <a:cs typeface="+mn-cs"/>
                        </a:rPr>
                        <a:t>全ての荷物に</a:t>
                      </a:r>
                      <a:r>
                        <a:rPr kumimoji="1" lang="ja-JP" altLang="en-US" sz="1200" b="1" i="0" kern="12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+mn-cs"/>
                        </a:rPr>
                        <a:t>貼付してください。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1" i="0" kern="12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+mn-cs"/>
                        </a:rPr>
                        <a:t>※</a:t>
                      </a:r>
                      <a:r>
                        <a:rPr kumimoji="1" lang="ja-JP" altLang="en-US" sz="1200" b="1" i="0" kern="12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+mn-cs"/>
                        </a:rPr>
                        <a:t>本送付状は</a:t>
                      </a:r>
                      <a:r>
                        <a:rPr kumimoji="1" lang="ja-JP" altLang="en-US" sz="1200" b="1" i="0" kern="1200" dirty="0">
                          <a:solidFill>
                            <a:srgbClr val="FF0000"/>
                          </a:solidFill>
                          <a:latin typeface="+mn-ea"/>
                          <a:ea typeface="+mn-ea"/>
                          <a:cs typeface="+mn-cs"/>
                        </a:rPr>
                        <a:t>カラーで印刷</a:t>
                      </a:r>
                      <a:r>
                        <a:rPr kumimoji="1" lang="ja-JP" altLang="en-US" sz="1200" b="1" i="0" kern="12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+mn-cs"/>
                        </a:rPr>
                        <a:t>をお願いします。</a:t>
                      </a:r>
                    </a:p>
                  </a:txBody>
                  <a:tcPr marL="91435" marR="91435" marT="45707" marB="45707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2000" b="1" dirty="0">
                        <a:latin typeface="+mn-ea"/>
                        <a:ea typeface="+mn-ea"/>
                      </a:endParaRPr>
                    </a:p>
                  </a:txBody>
                  <a:tcPr marL="91435" marR="91435" marT="45707" marB="45707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71755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71755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</a:defRPr>
        </a:defPPr>
      </a:lstStyle>
    </a:lnDef>
  </a:objectDefaults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965</TotalTime>
  <Words>108</Words>
  <Application>Microsoft Office PowerPoint</Application>
  <PresentationFormat>B5 (ISO) 176x250 mm</PresentationFormat>
  <Paragraphs>22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4" baseType="lpstr">
      <vt:lpstr>Arial</vt:lpstr>
      <vt:lpstr>Calibri</vt:lpstr>
      <vt:lpstr>標準デザイン</vt:lpstr>
      <vt:lpstr>PowerPoint プレゼンテーション</vt:lpstr>
    </vt:vector>
  </TitlesOfParts>
  <Company>Japan Convention Services,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第64回国立病院総合医学会 荷札①【福岡国際会議場　1階　ストックルームA宛】</dc:title>
  <dc:creator>JCS_Kyushu</dc:creator>
  <cp:lastModifiedBy>川村 勇輝</cp:lastModifiedBy>
  <cp:revision>116</cp:revision>
  <cp:lastPrinted>2022-10-18T06:44:05Z</cp:lastPrinted>
  <dcterms:created xsi:type="dcterms:W3CDTF">2011-01-14T11:42:04Z</dcterms:created>
  <dcterms:modified xsi:type="dcterms:W3CDTF">2024-07-02T10:43:54Z</dcterms:modified>
</cp:coreProperties>
</file>