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408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70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9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7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54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84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0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17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41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13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0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9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AB19-8A4C-45A5-A839-11276409C64E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6C0E-F27C-4854-8C93-E8696765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45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0F00C1-34FB-4E64-83BA-EFFEAEAF8D06}"/>
              </a:ext>
            </a:extLst>
          </p:cNvPr>
          <p:cNvSpPr/>
          <p:nvPr/>
        </p:nvSpPr>
        <p:spPr>
          <a:xfrm>
            <a:off x="287020" y="577596"/>
            <a:ext cx="8604504" cy="22037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日本災害医学会</a:t>
            </a:r>
            <a:endParaRPr kumimoji="1" lang="en-US" altLang="ja-JP" sz="4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kumimoji="1" lang="en-US" altLang="ja-JP" sz="4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発表者名：広島一郎、東京次郎、◎神戸三郎（◎代表者）</a:t>
            </a:r>
            <a:endParaRPr kumimoji="1" lang="ja-JP" altLang="en-US" sz="4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982C2D-BBE6-4BBE-B624-CDDFDF8B67E4}"/>
              </a:ext>
            </a:extLst>
          </p:cNvPr>
          <p:cNvSpPr/>
          <p:nvPr/>
        </p:nvSpPr>
        <p:spPr>
          <a:xfrm>
            <a:off x="274320" y="3421874"/>
            <a:ext cx="8604504" cy="2203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演題発表内容に関連し、発表者らに開示すべき</a:t>
            </a:r>
            <a:r>
              <a:rPr kumimoji="1"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B9126BD-DC54-44C4-8C43-B350AD75E5E9}"/>
              </a:ext>
            </a:extLst>
          </p:cNvPr>
          <p:cNvSpPr/>
          <p:nvPr/>
        </p:nvSpPr>
        <p:spPr>
          <a:xfrm>
            <a:off x="287020" y="246743"/>
            <a:ext cx="3486694" cy="5225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申告すべき</a:t>
            </a:r>
            <a:r>
              <a:rPr kumimoji="1" lang="en-US" altLang="ja-JP" b="1" dirty="0">
                <a:solidFill>
                  <a:schemeClr val="bg1"/>
                </a:solidFill>
              </a:rPr>
              <a:t>COI</a:t>
            </a:r>
            <a:r>
              <a:rPr kumimoji="1" lang="ja-JP" altLang="en-US" b="1" dirty="0">
                <a:solidFill>
                  <a:schemeClr val="bg1"/>
                </a:solidFill>
              </a:rPr>
              <a:t>状態がない時</a:t>
            </a:r>
          </a:p>
        </p:txBody>
      </p:sp>
    </p:spTree>
    <p:extLst>
      <p:ext uri="{BB962C8B-B14F-4D97-AF65-F5344CB8AC3E}">
        <p14:creationId xmlns:p14="http://schemas.microsoft.com/office/powerpoint/2010/main" val="350814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982C2D-BBE6-4BBE-B624-CDDFDF8B67E4}"/>
              </a:ext>
            </a:extLst>
          </p:cNvPr>
          <p:cNvSpPr/>
          <p:nvPr/>
        </p:nvSpPr>
        <p:spPr>
          <a:xfrm>
            <a:off x="274320" y="3049945"/>
            <a:ext cx="8604504" cy="313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関係にある企業などとして、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①顧問：　　　　　　　　　　　　　　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　　　　　　　　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③特許使用料：　　　　　　　　　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④講演料：　　　　　　　　　　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⑤原稿料：　　　　　　　　　　　　  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　　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⑦奨学寄付金：　　　　　　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⑧寄付講座所属：　　　　　　　　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⑨贈答品などの報酬：　　　　 　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E59ADB-6FD9-4744-B294-DB504CF986E1}"/>
              </a:ext>
            </a:extLst>
          </p:cNvPr>
          <p:cNvSpPr/>
          <p:nvPr/>
        </p:nvSpPr>
        <p:spPr>
          <a:xfrm>
            <a:off x="287020" y="577596"/>
            <a:ext cx="8604504" cy="22037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日本災害医学会</a:t>
            </a:r>
            <a:endParaRPr kumimoji="1" lang="en-US" altLang="ja-JP" sz="4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kumimoji="1" lang="en-US" altLang="ja-JP" sz="4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発表者名：広島一郎、東京次郎、◎神戸三郎（◎代表者）</a:t>
            </a:r>
            <a:endParaRPr kumimoji="1" lang="ja-JP" altLang="en-US" sz="4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3DA458D-1336-4CC3-BBEC-168A753E5A14}"/>
              </a:ext>
            </a:extLst>
          </p:cNvPr>
          <p:cNvSpPr/>
          <p:nvPr/>
        </p:nvSpPr>
        <p:spPr>
          <a:xfrm>
            <a:off x="847585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↑ 開示すべき内容が過去</a:t>
            </a:r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年間にある項目のみ記載</a:t>
            </a:r>
            <a:endParaRPr kumimoji="1" lang="ja-JP" altLang="en-US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E3B943D-95E0-45BB-8195-DBCDED2BA460}"/>
              </a:ext>
            </a:extLst>
          </p:cNvPr>
          <p:cNvSpPr/>
          <p:nvPr/>
        </p:nvSpPr>
        <p:spPr>
          <a:xfrm>
            <a:off x="3945220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defTabSz="914400">
              <a:lnSpc>
                <a:spcPct val="80000"/>
              </a:lnSpc>
            </a:pP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（記載例）　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914400">
              <a:lnSpc>
                <a:spcPct val="80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発表者全員、過去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年間を一括して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914400">
              <a:lnSpc>
                <a:spcPct val="80000"/>
              </a:lnSpc>
            </a:pPr>
            <a:endParaRPr kumimoji="1" lang="en-US" altLang="ja-JP" sz="105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914400">
              <a:lnSpc>
                <a:spcPct val="80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講演料：　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製薬、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　　　　　　　　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914400">
              <a:lnSpc>
                <a:spcPct val="80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原稿料：　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　　　　　　　　　  　　　　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914400">
              <a:lnSpc>
                <a:spcPct val="80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奨学寄付金：　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製薬、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</a:t>
            </a:r>
            <a:endParaRPr kumimoji="1" lang="ja-JP" altLang="en-US" sz="2400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ECD97DE-2D04-4810-A70B-C47D2EB09E0F}"/>
              </a:ext>
            </a:extLst>
          </p:cNvPr>
          <p:cNvCxnSpPr>
            <a:cxnSpLocks/>
          </p:cNvCxnSpPr>
          <p:nvPr/>
        </p:nvCxnSpPr>
        <p:spPr>
          <a:xfrm flipV="1">
            <a:off x="4787745" y="5814517"/>
            <a:ext cx="930884" cy="516732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E3A68BE-33FA-45CD-AB92-D1FBB005AF7D}"/>
              </a:ext>
            </a:extLst>
          </p:cNvPr>
          <p:cNvSpPr/>
          <p:nvPr/>
        </p:nvSpPr>
        <p:spPr>
          <a:xfrm>
            <a:off x="287020" y="246743"/>
            <a:ext cx="3486694" cy="5225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申告すべき</a:t>
            </a:r>
            <a:r>
              <a:rPr kumimoji="1" lang="en-US" altLang="ja-JP" b="1" dirty="0">
                <a:solidFill>
                  <a:schemeClr val="bg1"/>
                </a:solidFill>
              </a:rPr>
              <a:t>COI</a:t>
            </a:r>
            <a:r>
              <a:rPr kumimoji="1" lang="ja-JP" altLang="en-US" b="1" dirty="0">
                <a:solidFill>
                  <a:schemeClr val="bg1"/>
                </a:solidFill>
              </a:rPr>
              <a:t>状態がある時</a:t>
            </a:r>
          </a:p>
        </p:txBody>
      </p:sp>
    </p:spTree>
    <p:extLst>
      <p:ext uri="{BB962C8B-B14F-4D97-AF65-F5344CB8AC3E}">
        <p14:creationId xmlns:p14="http://schemas.microsoft.com/office/powerpoint/2010/main" val="3424455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200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堀内 暁彦</dc:creator>
  <cp:lastModifiedBy>堀内 暁彦</cp:lastModifiedBy>
  <cp:revision>1</cp:revision>
  <dcterms:created xsi:type="dcterms:W3CDTF">2022-02-28T13:28:46Z</dcterms:created>
  <dcterms:modified xsi:type="dcterms:W3CDTF">2022-02-28T13:36:40Z</dcterms:modified>
</cp:coreProperties>
</file>