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159" d="100"/>
          <a:sy n="159" d="100"/>
        </p:scale>
        <p:origin x="150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2151D-E686-42E1-9EED-BE395F165D44}" type="datetimeFigureOut">
              <a:rPr kumimoji="1" lang="ja-JP" altLang="en-US" smtClean="0"/>
              <a:t>2025/6/5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CA5C3-CB36-4617-AB0A-4EFC5B9C5F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2978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2151D-E686-42E1-9EED-BE395F165D44}" type="datetimeFigureOut">
              <a:rPr kumimoji="1" lang="ja-JP" altLang="en-US" smtClean="0"/>
              <a:t>2025/6/5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CA5C3-CB36-4617-AB0A-4EFC5B9C5F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5905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2151D-E686-42E1-9EED-BE395F165D44}" type="datetimeFigureOut">
              <a:rPr kumimoji="1" lang="ja-JP" altLang="en-US" smtClean="0"/>
              <a:t>2025/6/5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CA5C3-CB36-4617-AB0A-4EFC5B9C5F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6226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2151D-E686-42E1-9EED-BE395F165D44}" type="datetimeFigureOut">
              <a:rPr kumimoji="1" lang="ja-JP" altLang="en-US" smtClean="0"/>
              <a:t>2025/6/5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CA5C3-CB36-4617-AB0A-4EFC5B9C5F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2246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2151D-E686-42E1-9EED-BE395F165D44}" type="datetimeFigureOut">
              <a:rPr kumimoji="1" lang="ja-JP" altLang="en-US" smtClean="0"/>
              <a:t>2025/6/5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CA5C3-CB36-4617-AB0A-4EFC5B9C5F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9420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2151D-E686-42E1-9EED-BE395F165D44}" type="datetimeFigureOut">
              <a:rPr kumimoji="1" lang="ja-JP" altLang="en-US" smtClean="0"/>
              <a:t>2025/6/5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CA5C3-CB36-4617-AB0A-4EFC5B9C5F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3060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2151D-E686-42E1-9EED-BE395F165D44}" type="datetimeFigureOut">
              <a:rPr kumimoji="1" lang="ja-JP" altLang="en-US" smtClean="0"/>
              <a:t>2025/6/5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CA5C3-CB36-4617-AB0A-4EFC5B9C5F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72664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2151D-E686-42E1-9EED-BE395F165D44}" type="datetimeFigureOut">
              <a:rPr kumimoji="1" lang="ja-JP" altLang="en-US" smtClean="0"/>
              <a:t>2025/6/5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CA5C3-CB36-4617-AB0A-4EFC5B9C5F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50627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2151D-E686-42E1-9EED-BE395F165D44}" type="datetimeFigureOut">
              <a:rPr kumimoji="1" lang="ja-JP" altLang="en-US" smtClean="0"/>
              <a:t>2025/6/5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CA5C3-CB36-4617-AB0A-4EFC5B9C5F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725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2151D-E686-42E1-9EED-BE395F165D44}" type="datetimeFigureOut">
              <a:rPr kumimoji="1" lang="ja-JP" altLang="en-US" smtClean="0"/>
              <a:t>2025/6/5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CA5C3-CB36-4617-AB0A-4EFC5B9C5F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31594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2151D-E686-42E1-9EED-BE395F165D44}" type="datetimeFigureOut">
              <a:rPr kumimoji="1" lang="ja-JP" altLang="en-US" smtClean="0"/>
              <a:t>2025/6/5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CA5C3-CB36-4617-AB0A-4EFC5B9C5F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4053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72151D-E686-42E1-9EED-BE395F165D44}" type="datetimeFigureOut">
              <a:rPr kumimoji="1" lang="ja-JP" altLang="en-US" smtClean="0"/>
              <a:t>2025/6/5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0CA5C3-CB36-4617-AB0A-4EFC5B9C5F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3530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0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290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0</Words>
  <Application>Microsoft Office PowerPoint</Application>
  <PresentationFormat>ワイド画面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游ゴシック</vt:lpstr>
      <vt:lpstr>游ゴシック Light</vt:lpstr>
      <vt:lpstr>Arial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KW001</dc:creator>
  <cp:lastModifiedBy>KW001</cp:lastModifiedBy>
  <cp:revision>4</cp:revision>
  <dcterms:created xsi:type="dcterms:W3CDTF">2025-05-30T06:36:39Z</dcterms:created>
  <dcterms:modified xsi:type="dcterms:W3CDTF">2025-06-05T10:40:00Z</dcterms:modified>
</cp:coreProperties>
</file>