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73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30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68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4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02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82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6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2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50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08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6A83-6477-4946-AB84-5C7910418E98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5B59-9429-423F-9A49-5DD9D430D8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74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34" y="81713"/>
            <a:ext cx="8040216" cy="677628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530" y="402824"/>
            <a:ext cx="2693358" cy="320794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6136" y="3966008"/>
            <a:ext cx="1810209" cy="208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7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川口陽子</dc:creator>
  <cp:lastModifiedBy>川口陽子</cp:lastModifiedBy>
  <cp:revision>2</cp:revision>
  <dcterms:created xsi:type="dcterms:W3CDTF">2025-06-10T04:39:13Z</dcterms:created>
  <dcterms:modified xsi:type="dcterms:W3CDTF">2025-06-10T04:44:02Z</dcterms:modified>
</cp:coreProperties>
</file>