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6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2895D-751A-4E04-8A35-008434FBA1A3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5EBC0-E89F-48B0-8B24-62FEF9DCC6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263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1B0A3E-A8FA-C16E-F0D5-F51CB187A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7D1C6E-64A4-39B0-945F-51826A86F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3DB99-691B-8CA8-6FA2-A1CE1B33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59C6FD-2996-7685-3393-792D0458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5CCD2-8E88-C919-4D01-32619D58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8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9E958-8BE7-906B-1ACD-9E4279845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104356-DFAC-7361-028C-8B2588235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D5DAA6-AE32-5889-6871-34033B2FB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91CED0-CC64-423A-D5E8-94F3D6F3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83E578-C833-ACD3-A2D6-AF434724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28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D7C380B-8A87-B60E-01DB-324B751BBB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AB4BC0-96BB-554E-BCBF-40AE639B8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D99E34-C177-3980-748F-4B391173D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630A51-903F-E7CC-2257-D5EC58C9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EC92F1-9F1D-C6B0-613C-D57426B7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54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022F94-F680-56A2-C8BF-8BDED4165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96D49-2BAD-3032-FDEB-58B8482BF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241A96-8C5C-DB82-82E7-CD2D5C668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E8962-CA87-CD89-5DED-54C22B09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97A9A-6888-1CA1-E17F-42F4186FC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98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37113-4862-432E-91FA-E47516C5D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DB87F2-BF6A-F6BF-AC51-36BD1E601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C3F570-BAF4-F5B4-6CDC-CCD79599E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E8B807-B40B-32BF-8765-01A487E7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A5B58A-C789-9720-4006-CBDA1BB2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04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59E1CF-144F-2C1F-7F68-6D363B5F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205C98-A1E1-20AC-C833-A76B27CBB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02CA1A-D409-3F90-2F1E-C1C2C9BF2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BC992E-6272-A133-97A8-D7BF5901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4EF8E-39D2-10B1-5D57-49B1606E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8C49E6-63C8-E47A-4314-973FB4ECA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24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1E1E0-A09A-C6FD-6C71-4F4AFA604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95EA8A-236A-0695-4796-865327EC2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7D37D0-37B8-171B-BF3E-8E826738C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FCA8EC-7EFE-8F84-E67C-D549151DE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C8BB4BF-665F-A035-51CC-BE20986BC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7F1694-B161-8B6B-1969-158FB0271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B1C9DC8-DF38-F863-172C-EC60B5BF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F10549-4FA5-BD2D-5E32-E82C2CB9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0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C3B63-B61A-81E5-A425-35B1FBD8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E49A45-78B5-7D8C-41F1-C9F9413F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91A585-782A-3E81-6F28-A8207E923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3489D8-3E77-174E-CAA8-87267DC02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87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2BA25E6-A040-9300-9867-F71F79E15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B572302-8978-16D3-248F-628971D4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7ED86C-5401-F978-7F16-51A01841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99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8AC770-1D8C-D96D-7AA3-CE2E9757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2630B1-60BF-60A2-C6DE-AC8C01967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DFA8D0-7D6F-EDD7-4D6E-CCAF40628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CD9BD8-5DCD-EBBB-38EA-BDDD6E60E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4441BA-8363-70AA-CEA0-41343228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F1AFCC-D76E-5C84-051B-ED78E7037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48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AE367A-818A-3D87-646B-5AE61863C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FCA2B9-BB8A-BB27-8D2B-17AB1EB13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EA84FD-7063-4906-1A42-974796072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460353-18A8-F089-322A-3B85CC9E5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80B7B3-3602-5EE9-7522-031854467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D9C88B-DB86-5A99-C9BB-A199105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7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03F4540-78BD-E707-28C9-AB853748E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BC25AA-80CE-291C-5EC5-091B8552D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04C0A6-024A-D521-0BE2-1B5CFAC59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0909D-A89A-ADB6-F277-A8E533AD3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BD4553-92A4-31F2-DFE5-B65A83461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37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12C0A-A298-E342-7410-46AFC4649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C89E6E-F48A-2C20-1C7C-166147BD364A}"/>
              </a:ext>
            </a:extLst>
          </p:cNvPr>
          <p:cNvSpPr txBox="1">
            <a:spLocks noChangeArrowheads="1"/>
          </p:cNvSpPr>
          <p:nvPr/>
        </p:nvSpPr>
        <p:spPr>
          <a:xfrm>
            <a:off x="1952113" y="4634463"/>
            <a:ext cx="8489744" cy="10289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</a:t>
            </a:r>
            <a:r>
              <a:rPr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</a:t>
            </a:r>
            <a:r>
              <a:rPr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32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企業などはありません。</a:t>
            </a:r>
            <a:endParaRPr lang="en-US" altLang="ja-JP" sz="32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516600E-A226-6932-ABB7-85A9067B20D3}"/>
              </a:ext>
            </a:extLst>
          </p:cNvPr>
          <p:cNvSpPr txBox="1">
            <a:spLocks noChangeArrowheads="1"/>
          </p:cNvSpPr>
          <p:nvPr/>
        </p:nvSpPr>
        <p:spPr>
          <a:xfrm>
            <a:off x="945775" y="862775"/>
            <a:ext cx="10233212" cy="27161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日本歯科医学会</a:t>
            </a:r>
            <a:r>
              <a:rPr lang="ja-JP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endParaRPr lang="en-US" altLang="ja-JP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筆頭発表者名</a:t>
            </a:r>
            <a:endParaRPr lang="en-US" altLang="ja-JP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0AEF60B9-7DCA-A3B2-567F-D56EEBA04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0"/>
            <a:ext cx="7246374" cy="4616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2400" b="1" dirty="0">
                <a:solidFill>
                  <a:srgbClr val="FF0000"/>
                </a:solidFill>
              </a:rPr>
              <a:t>「</a:t>
            </a:r>
            <a:r>
              <a:rPr lang="en-US" altLang="ja-JP" sz="2400" b="1" dirty="0">
                <a:solidFill>
                  <a:srgbClr val="FF0000"/>
                </a:solidFill>
              </a:rPr>
              <a:t>COI</a:t>
            </a:r>
            <a:r>
              <a:rPr lang="ja-JP" altLang="en-US" sz="2400" b="1" dirty="0">
                <a:solidFill>
                  <a:srgbClr val="FF0000"/>
                </a:solidFill>
              </a:rPr>
              <a:t>開示情報がない場合」の記載例（日本語版）</a:t>
            </a:r>
          </a:p>
        </p:txBody>
      </p:sp>
    </p:spTree>
    <p:extLst>
      <p:ext uri="{BB962C8B-B14F-4D97-AF65-F5344CB8AC3E}">
        <p14:creationId xmlns:p14="http://schemas.microsoft.com/office/powerpoint/2010/main" val="242189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958E0AE-452F-DFAE-FA80-46DC960A05A3}"/>
              </a:ext>
            </a:extLst>
          </p:cNvPr>
          <p:cNvSpPr txBox="1">
            <a:spLocks noChangeArrowheads="1"/>
          </p:cNvSpPr>
          <p:nvPr/>
        </p:nvSpPr>
        <p:spPr>
          <a:xfrm>
            <a:off x="1686643" y="2629320"/>
            <a:ext cx="8912531" cy="3948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</a:t>
            </a:r>
            <a:r>
              <a:rPr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</a:t>
            </a:r>
            <a:r>
              <a:rPr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</a:t>
            </a:r>
            <a:r>
              <a:rPr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endParaRPr lang="en-US" altLang="ja-JP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顧　問：＊＊＊会社　　　　　　　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株保有： ＊＊＊会社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講演料：＊＊＊会社　　　　　　　　　　　　　　　　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原稿料： ＊＊＊会社　　　  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受託研究・共同研究費： ＊＊＊会社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奨学寄付金： ＊＊＊会社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寄付講座所属： ＊＊＊会社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贈答品などの報酬： ＊＊＊会社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2D90D36-79C6-AA82-0AB2-9600927B3B79}"/>
              </a:ext>
            </a:extLst>
          </p:cNvPr>
          <p:cNvSpPr txBox="1">
            <a:spLocks noChangeArrowheads="1"/>
          </p:cNvSpPr>
          <p:nvPr/>
        </p:nvSpPr>
        <p:spPr>
          <a:xfrm>
            <a:off x="945775" y="556954"/>
            <a:ext cx="10233212" cy="16842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日本歯科医学会ＣＯ Ｉ 開示</a:t>
            </a:r>
            <a:endParaRPr lang="en-US" altLang="ja-JP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110000"/>
              </a:lnSpc>
            </a:pPr>
            <a:br>
              <a:rPr lang="en-US" altLang="ja-JP" sz="2000" b="1" i="1" dirty="0"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筆頭発表者名</a:t>
            </a:r>
            <a:endParaRPr lang="en-US" altLang="ja-JP" sz="3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D9CFD765-69EE-9B67-D340-605311374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0"/>
            <a:ext cx="7226710" cy="4616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</a:rPr>
              <a:t>「</a:t>
            </a:r>
            <a:r>
              <a:rPr lang="en-US" altLang="ja-JP" sz="2400" b="1" dirty="0">
                <a:solidFill>
                  <a:srgbClr val="FF0000"/>
                </a:solidFill>
              </a:rPr>
              <a:t>COI</a:t>
            </a:r>
            <a:r>
              <a:rPr lang="ja-JP" altLang="en-US" sz="2400" b="1" dirty="0">
                <a:solidFill>
                  <a:srgbClr val="FF0000"/>
                </a:solidFill>
              </a:rPr>
              <a:t>開示情報がある場合」の記載例（日本語版）</a:t>
            </a:r>
          </a:p>
        </p:txBody>
      </p:sp>
      <p:grpSp>
        <p:nvGrpSpPr>
          <p:cNvPr id="7" name="グループ化 3">
            <a:extLst>
              <a:ext uri="{FF2B5EF4-FFF2-40B4-BE49-F238E27FC236}">
                <a16:creationId xmlns:a16="http://schemas.microsoft.com/office/drawing/2014/main" id="{0827B999-87CB-8E33-F700-083F726A5DC6}"/>
              </a:ext>
            </a:extLst>
          </p:cNvPr>
          <p:cNvGrpSpPr>
            <a:grpSpLocks/>
          </p:cNvGrpSpPr>
          <p:nvPr/>
        </p:nvGrpSpPr>
        <p:grpSpPr bwMode="auto">
          <a:xfrm>
            <a:off x="6990736" y="3372464"/>
            <a:ext cx="4336026" cy="1720645"/>
            <a:chOff x="5918199" y="3582987"/>
            <a:chExt cx="2540000" cy="1291790"/>
          </a:xfrm>
          <a:solidFill>
            <a:srgbClr val="FFFF00"/>
          </a:solidFill>
        </p:grpSpPr>
        <p:sp>
          <p:nvSpPr>
            <p:cNvPr id="8" name="四角形吹き出し 1">
              <a:extLst>
                <a:ext uri="{FF2B5EF4-FFF2-40B4-BE49-F238E27FC236}">
                  <a16:creationId xmlns:a16="http://schemas.microsoft.com/office/drawing/2014/main" id="{30846F2C-6EA8-02C3-BFC1-D2B505258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918199" y="3582987"/>
              <a:ext cx="2540000" cy="1291790"/>
            </a:xfrm>
            <a:prstGeom prst="wedgeRectCallout">
              <a:avLst>
                <a:gd name="adj1" fmla="val -25566"/>
                <a:gd name="adj2" fmla="val 68505"/>
              </a:avLst>
            </a:prstGeom>
            <a:grpFill/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en-US" sz="2400"/>
            </a:p>
          </p:txBody>
        </p:sp>
        <p:sp>
          <p:nvSpPr>
            <p:cNvPr id="9" name="テキスト ボックス 2">
              <a:extLst>
                <a:ext uri="{FF2B5EF4-FFF2-40B4-BE49-F238E27FC236}">
                  <a16:creationId xmlns:a16="http://schemas.microsoft.com/office/drawing/2014/main" id="{86D00F44-4090-E746-C5C7-F94DC63BE3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2192" y="3948822"/>
              <a:ext cx="2352014" cy="62387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「あり」に該当する項目を</a:t>
              </a:r>
              <a:endPara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記載すること。金額は不要。</a:t>
              </a:r>
              <a:endParaRPr lang="ja-JP" altLang="en-US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0513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140F9D07A55B64D9FA33DBE1132A07B" ma:contentTypeVersion="13" ma:contentTypeDescription="新しいドキュメントを作成します。" ma:contentTypeScope="" ma:versionID="80a2f9e1405de868ab29c0d447ac6909">
  <xsd:schema xmlns:xsd="http://www.w3.org/2001/XMLSchema" xmlns:xs="http://www.w3.org/2001/XMLSchema" xmlns:p="http://schemas.microsoft.com/office/2006/metadata/properties" xmlns:ns3="3a269871-d4e7-4f47-8552-7ada36d208e3" xmlns:ns4="9680f0a3-bcda-4ba8-843f-dbee9b17cb67" targetNamespace="http://schemas.microsoft.com/office/2006/metadata/properties" ma:root="true" ma:fieldsID="89bf16f7064da45c61106a4c9360551a" ns3:_="" ns4:_="">
    <xsd:import namespace="3a269871-d4e7-4f47-8552-7ada36d208e3"/>
    <xsd:import namespace="9680f0a3-bcda-4ba8-843f-dbee9b17cb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69871-d4e7-4f47-8552-7ada36d20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0f0a3-bcda-4ba8-843f-dbee9b17cb6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a269871-d4e7-4f47-8552-7ada36d208e3" xsi:nil="true"/>
  </documentManagement>
</p:properties>
</file>

<file path=customXml/itemProps1.xml><?xml version="1.0" encoding="utf-8"?>
<ds:datastoreItem xmlns:ds="http://schemas.openxmlformats.org/officeDocument/2006/customXml" ds:itemID="{D81A905A-8F41-4490-9388-AC00CF6E08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88EBB6-432D-4D8F-A361-93D646035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269871-d4e7-4f47-8552-7ada36d208e3"/>
    <ds:schemaRef ds:uri="9680f0a3-bcda-4ba8-843f-dbee9b17cb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BB3446-7F15-405D-9FE4-CC0CCB72049F}">
  <ds:schemaRefs>
    <ds:schemaRef ds:uri="http://purl.org/dc/dcmitype/"/>
    <ds:schemaRef ds:uri="3a269871-d4e7-4f47-8552-7ada36d208e3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680f0a3-bcda-4ba8-843f-dbee9b17cb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167</Words>
  <Application>Microsoft Office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長田 萌</dc:creator>
  <cp:lastModifiedBy>長田 萌</cp:lastModifiedBy>
  <cp:revision>10</cp:revision>
  <dcterms:created xsi:type="dcterms:W3CDTF">2025-01-28T05:33:52Z</dcterms:created>
  <dcterms:modified xsi:type="dcterms:W3CDTF">2025-01-29T01:24:07Z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0x0101009140F9D07A55B64D9FA33DBE1132A07B</vt:lpwstr>
  </property>
</Properties>
</file>