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8" r:id="rId5"/>
    <p:sldId id="259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2895D-751A-4E04-8A35-008434FBA1A3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5EBC0-E89F-48B0-8B24-62FEF9DCC6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263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5EBC0-E89F-48B0-8B24-62FEF9DCC6E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650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5EBC0-E89F-48B0-8B24-62FEF9DCC6E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724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1B0A3E-A8FA-C16E-F0D5-F51CB187A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67D1C6E-64A4-39B0-945F-51826A86F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73DB99-691B-8CA8-6FA2-A1CE1B33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59C6FD-2996-7685-3393-792D04580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5CCD2-8E88-C919-4D01-32619D58D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80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9E958-8BE7-906B-1ACD-9E4279845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1104356-DFAC-7361-028C-8B2588235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D5DAA6-AE32-5889-6871-34033B2FB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91CED0-CC64-423A-D5E8-94F3D6F37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83E578-C833-ACD3-A2D6-AF434724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28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D7C380B-8A87-B60E-01DB-324B751BBB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AB4BC0-96BB-554E-BCBF-40AE639B8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D99E34-C177-3980-748F-4B391173D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630A51-903F-E7CC-2257-D5EC58C93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EC92F1-9F1D-C6B0-613C-D57426B79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54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022F94-F680-56A2-C8BF-8BDED4165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596D49-2BAD-3032-FDEB-58B8482BF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241A96-8C5C-DB82-82E7-CD2D5C668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8E8962-CA87-CD89-5DED-54C22B096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197A9A-6888-1CA1-E17F-42F4186FC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98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F37113-4862-432E-91FA-E47516C5D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DB87F2-BF6A-F6BF-AC51-36BD1E601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C3F570-BAF4-F5B4-6CDC-CCD79599E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E8B807-B40B-32BF-8765-01A487E7A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A5B58A-C789-9720-4006-CBDA1BB25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04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59E1CF-144F-2C1F-7F68-6D363B5F6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205C98-A1E1-20AC-C833-A76B27CBBF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02CA1A-D409-3F90-2F1E-C1C2C9BF2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BC992E-6272-A133-97A8-D7BF59017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4EF8E-39D2-10B1-5D57-49B1606E0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8C49E6-63C8-E47A-4314-973FB4ECA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24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B1E1E0-A09A-C6FD-6C71-4F4AFA604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95EA8A-236A-0695-4796-865327EC2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7D37D0-37B8-171B-BF3E-8E826738C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2FCA8EC-7EFE-8F84-E67C-D549151DE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C8BB4BF-665F-A035-51CC-BE20986BC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E7F1694-B161-8B6B-1969-158FB0271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B1C9DC8-DF38-F863-172C-EC60B5BF6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1F10549-4FA5-BD2D-5E32-E82C2CB95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0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3C3B63-B61A-81E5-A425-35B1FBD8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E49A45-78B5-7D8C-41F1-C9F9413FD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91A585-782A-3E81-6F28-A8207E923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D3489D8-3E77-174E-CAA8-87267DC02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87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2BA25E6-A040-9300-9867-F71F79E15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B572302-8978-16D3-248F-628971D41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7ED86C-5401-F978-7F16-51A01841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99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8AC770-1D8C-D96D-7AA3-CE2E97570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2630B1-60BF-60A2-C6DE-AC8C01967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DFA8D0-7D6F-EDD7-4D6E-CCAF40628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CD9BD8-5DCD-EBBB-38EA-BDDD6E60E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4441BA-8363-70AA-CEA0-413432281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F1AFCC-D76E-5C84-051B-ED78E7037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48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AE367A-818A-3D87-646B-5AE61863C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FFCA2B9-BB8A-BB27-8D2B-17AB1EB13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EA84FD-7063-4906-1A42-974796072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460353-18A8-F089-322A-3B85CC9E5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80B7B3-3602-5EE9-7522-031854467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D9C88B-DB86-5A99-C9BB-A199105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47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03F4540-78BD-E707-28C9-AB853748E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BC25AA-80CE-291C-5EC5-091B8552D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04C0A6-024A-D521-0BE2-1B5CFAC59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E4C712-AC02-4149-BEC4-A6D7811704C9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20909D-A89A-ADB6-F277-A8E533AD3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BD4553-92A4-31F2-DFE5-B65A834614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48CB0E-E161-4AEE-A7F9-E39A348E8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37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12C0A-A298-E342-7410-46AFC46490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C89E6E-F48A-2C20-1C7C-166147BD364A}"/>
              </a:ext>
            </a:extLst>
          </p:cNvPr>
          <p:cNvSpPr txBox="1">
            <a:spLocks noChangeArrowheads="1"/>
          </p:cNvSpPr>
          <p:nvPr/>
        </p:nvSpPr>
        <p:spPr>
          <a:xfrm>
            <a:off x="1932448" y="4762283"/>
            <a:ext cx="8489744" cy="10289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Authors have no financial conflicts of interest </a:t>
            </a:r>
          </a:p>
          <a:p>
            <a:pPr>
              <a:lnSpc>
                <a:spcPct val="80000"/>
              </a:lnSpc>
            </a:pP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to disclose concerning the presentation.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516600E-A226-6932-ABB7-85A9067B20D3}"/>
              </a:ext>
            </a:extLst>
          </p:cNvPr>
          <p:cNvSpPr txBox="1">
            <a:spLocks noChangeArrowheads="1"/>
          </p:cNvSpPr>
          <p:nvPr/>
        </p:nvSpPr>
        <p:spPr>
          <a:xfrm>
            <a:off x="344130" y="843109"/>
            <a:ext cx="11464412" cy="27161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Japanese Association for Dental Science</a:t>
            </a:r>
            <a:br>
              <a:rPr lang="en-US" altLang="ja-JP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COI Disclosure </a:t>
            </a:r>
            <a:br>
              <a:rPr lang="en-US" altLang="ja-JP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br>
              <a:rPr lang="en-US" altLang="ja-JP" sz="3600" b="1" i="1" dirty="0">
                <a:solidFill>
                  <a:srgbClr val="FFFF1F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en-US" altLang="ja-JP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Name of First Author</a:t>
            </a:r>
            <a:endParaRPr lang="en-US" altLang="ja-JP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0AEF60B9-7DCA-A3B2-567F-D56EEBA04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059561" cy="4616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Example:</a:t>
            </a:r>
            <a:r>
              <a:rPr lang="ja-JP" altLang="en-US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When there is no COI</a:t>
            </a:r>
            <a:r>
              <a:rPr lang="ja-JP" altLang="en-US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（</a:t>
            </a:r>
            <a:r>
              <a:rPr lang="en-US" altLang="ja-JP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English version</a:t>
            </a:r>
            <a:r>
              <a:rPr lang="ja-JP" altLang="en-US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85157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2">
            <a:extLst>
              <a:ext uri="{FF2B5EF4-FFF2-40B4-BE49-F238E27FC236}">
                <a16:creationId xmlns:a16="http://schemas.microsoft.com/office/drawing/2014/main" id="{86D00F44-4090-E746-C5C7-F94DC63BE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826" y="3505604"/>
            <a:ext cx="4591666" cy="2215991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algn="just">
              <a:spcBef>
                <a:spcPct val="0"/>
              </a:spcBef>
            </a:pPr>
            <a:r>
              <a:rPr lang="en-US" altLang="ja-JP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All conflicts of interest must be disclosed.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n-US" altLang="ja-JP" sz="1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</a:pPr>
            <a:r>
              <a:rPr lang="en-US" altLang="ja-JP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It is not necessary to write the amount </a:t>
            </a:r>
            <a:r>
              <a:rPr lang="en-US" altLang="ja-JP" sz="2400" b="1">
                <a:solidFill>
                  <a:srgbClr val="FF0000"/>
                </a:solidFill>
                <a:cs typeface="Times New Roman" panose="02020603050405020304" pitchFamily="18" charset="0"/>
              </a:rPr>
              <a:t>of funding </a:t>
            </a:r>
            <a:r>
              <a:rPr lang="en-US" altLang="ja-JP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associated with a conflict of interest.</a:t>
            </a:r>
            <a:endParaRPr lang="ja-JP" altLang="en-US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516600E-A226-6932-ABB7-85A9067B20D3}"/>
              </a:ext>
            </a:extLst>
          </p:cNvPr>
          <p:cNvSpPr txBox="1">
            <a:spLocks noChangeArrowheads="1"/>
          </p:cNvSpPr>
          <p:nvPr/>
        </p:nvSpPr>
        <p:spPr>
          <a:xfrm>
            <a:off x="432620" y="544988"/>
            <a:ext cx="11464412" cy="19712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Japanese Association for Dental Science</a:t>
            </a:r>
            <a:br>
              <a:rPr lang="en-US" altLang="ja-JP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COI Disclosure </a:t>
            </a:r>
            <a:br>
              <a:rPr lang="en-US" altLang="ja-JP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br>
              <a:rPr lang="en-US" altLang="ja-JP" sz="3200" b="1" i="1" dirty="0">
                <a:solidFill>
                  <a:srgbClr val="FFFF1F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en-US" altLang="ja-JP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Name of First Author</a:t>
            </a:r>
            <a:endParaRPr lang="en-US" altLang="ja-JP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4">
            <a:extLst>
              <a:ext uri="{FF2B5EF4-FFF2-40B4-BE49-F238E27FC236}">
                <a16:creationId xmlns:a16="http://schemas.microsoft.com/office/drawing/2014/main" id="{0AEF60B9-7DCA-A3B2-567F-D56EEBA04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44"/>
            <a:ext cx="7059561" cy="46166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Example:</a:t>
            </a:r>
            <a:r>
              <a:rPr lang="ja-JP" altLang="en-US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When there is a COI</a:t>
            </a:r>
            <a:r>
              <a:rPr lang="ja-JP" altLang="en-US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（</a:t>
            </a:r>
            <a:r>
              <a:rPr lang="en-US" altLang="ja-JP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English version</a:t>
            </a:r>
            <a:r>
              <a:rPr lang="ja-JP" altLang="en-US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370605"/>
              </p:ext>
            </p:extLst>
          </p:nvPr>
        </p:nvGraphicFramePr>
        <p:xfrm>
          <a:off x="784562" y="2867037"/>
          <a:ext cx="5490436" cy="3585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436">
                  <a:extLst>
                    <a:ext uri="{9D8B030D-6E8A-4147-A177-3AD203B41FA5}">
                      <a16:colId xmlns:a16="http://schemas.microsoft.com/office/drawing/2014/main" val="569982090"/>
                    </a:ext>
                  </a:extLst>
                </a:gridCol>
              </a:tblGrid>
              <a:tr h="3431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Advisory role: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272093"/>
                  </a:ext>
                </a:extLst>
              </a:tr>
              <a:tr h="3107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Stock ownership/</a:t>
                      </a:r>
                      <a:r>
                        <a:rPr lang="ja-JP" altLang="en-US" sz="2000" b="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profit: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326614"/>
                  </a:ext>
                </a:extLst>
              </a:tr>
              <a:tr h="3471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Patent royalties/ licensing fees: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53176"/>
                  </a:ext>
                </a:extLst>
              </a:tr>
              <a:tr h="3245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Lecture fees: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784770"/>
                  </a:ext>
                </a:extLst>
              </a:tr>
              <a:tr h="2724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Manuscript fees: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082451"/>
                  </a:ext>
                </a:extLst>
              </a:tr>
              <a:tr h="259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Trust research/ joint research funds: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8070323"/>
                  </a:ext>
                </a:extLst>
              </a:tr>
              <a:tr h="2469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Scholarship fund: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439377"/>
                  </a:ext>
                </a:extLst>
              </a:tr>
              <a:tr h="263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Affiliation with Endowed Department: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548992"/>
                  </a:ext>
                </a:extLst>
              </a:tr>
              <a:tr h="415666">
                <a:tc>
                  <a:txBody>
                    <a:bodyPr/>
                    <a:lstStyle/>
                    <a:p>
                      <a:r>
                        <a:rPr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Other remuneration such as gifts: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323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070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140F9D07A55B64D9FA33DBE1132A07B" ma:contentTypeVersion="13" ma:contentTypeDescription="新しいドキュメントを作成します。" ma:contentTypeScope="" ma:versionID="80a2f9e1405de868ab29c0d447ac6909">
  <xsd:schema xmlns:xsd="http://www.w3.org/2001/XMLSchema" xmlns:xs="http://www.w3.org/2001/XMLSchema" xmlns:p="http://schemas.microsoft.com/office/2006/metadata/properties" xmlns:ns3="3a269871-d4e7-4f47-8552-7ada36d208e3" xmlns:ns4="9680f0a3-bcda-4ba8-843f-dbee9b17cb67" targetNamespace="http://schemas.microsoft.com/office/2006/metadata/properties" ma:root="true" ma:fieldsID="89bf16f7064da45c61106a4c9360551a" ns3:_="" ns4:_="">
    <xsd:import namespace="3a269871-d4e7-4f47-8552-7ada36d208e3"/>
    <xsd:import namespace="9680f0a3-bcda-4ba8-843f-dbee9b17cb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269871-d4e7-4f47-8552-7ada36d208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0f0a3-bcda-4ba8-843f-dbee9b17cb6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a269871-d4e7-4f47-8552-7ada36d208e3" xsi:nil="true"/>
  </documentManagement>
</p:properties>
</file>

<file path=customXml/itemProps1.xml><?xml version="1.0" encoding="utf-8"?>
<ds:datastoreItem xmlns:ds="http://schemas.openxmlformats.org/officeDocument/2006/customXml" ds:itemID="{D81A905A-8F41-4490-9388-AC00CF6E08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88EBB6-432D-4D8F-A361-93D646035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269871-d4e7-4f47-8552-7ada36d208e3"/>
    <ds:schemaRef ds:uri="9680f0a3-bcda-4ba8-843f-dbee9b17cb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BB3446-7F15-405D-9FE4-CC0CCB72049F}">
  <ds:schemaRefs>
    <ds:schemaRef ds:uri="http://purl.org/dc/dcmitype/"/>
    <ds:schemaRef ds:uri="3a269871-d4e7-4f47-8552-7ada36d208e3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680f0a3-bcda-4ba8-843f-dbee9b17cb6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133</Words>
  <Application>Microsoft Office PowerPoint</Application>
  <PresentationFormat>ワイド画面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長田 萌</dc:creator>
  <cp:lastModifiedBy>長田 萌</cp:lastModifiedBy>
  <cp:revision>10</cp:revision>
  <dcterms:created xsi:type="dcterms:W3CDTF">2025-01-28T05:33:52Z</dcterms:created>
  <dcterms:modified xsi:type="dcterms:W3CDTF">2025-01-29T01:24:29Z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0x0101009140F9D07A55B64D9FA33DBE1132A07B</vt:lpwstr>
  </property>
</Properties>
</file>