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57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CC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97D97-D4CB-4AF4-8280-9D7F3DD7288D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A083A-EB67-4D85-8A40-3EA7B838CE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4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A083A-EB67-4D85-8A40-3EA7B838CE5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024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4D9F-D9B4-43B7-BDBA-DE7BEF636DE2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26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4D9F-D9B4-43B7-BDBA-DE7BEF636DE2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874237" y="6231522"/>
            <a:ext cx="2592288" cy="504056"/>
          </a:xfrm>
          <a:prstGeom prst="rect">
            <a:avLst/>
          </a:prstGeom>
        </p:spPr>
        <p:txBody>
          <a:bodyPr/>
          <a:lstStyle/>
          <a:p>
            <a:fld id="{BBB0D147-95C3-4D55-8CC9-52C0D9672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4D9F-D9B4-43B7-BDBA-DE7BEF636DE2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874237" y="6231522"/>
            <a:ext cx="2592288" cy="504056"/>
          </a:xfrm>
          <a:prstGeom prst="rect">
            <a:avLst/>
          </a:prstGeom>
        </p:spPr>
        <p:txBody>
          <a:bodyPr/>
          <a:lstStyle/>
          <a:p>
            <a:fld id="{BBB0D147-95C3-4D55-8CC9-52C0D9672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02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4D9F-D9B4-43B7-BDBA-DE7BEF636DE2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874237" y="6231522"/>
            <a:ext cx="2592288" cy="504056"/>
          </a:xfrm>
          <a:prstGeom prst="rect">
            <a:avLst/>
          </a:prstGeom>
        </p:spPr>
        <p:txBody>
          <a:bodyPr/>
          <a:lstStyle/>
          <a:p>
            <a:fld id="{BBB0D147-95C3-4D55-8CC9-52C0D9672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03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4D9F-D9B4-43B7-BDBA-DE7BEF636DE2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874237" y="6231522"/>
            <a:ext cx="2592288" cy="504056"/>
          </a:xfrm>
          <a:prstGeom prst="rect">
            <a:avLst/>
          </a:prstGeom>
        </p:spPr>
        <p:txBody>
          <a:bodyPr/>
          <a:lstStyle/>
          <a:p>
            <a:fld id="{BBB0D147-95C3-4D55-8CC9-52C0D9672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7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4D9F-D9B4-43B7-BDBA-DE7BEF636DE2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5874237" y="6231522"/>
            <a:ext cx="2592288" cy="504056"/>
          </a:xfrm>
          <a:prstGeom prst="rect">
            <a:avLst/>
          </a:prstGeom>
        </p:spPr>
        <p:txBody>
          <a:bodyPr/>
          <a:lstStyle/>
          <a:p>
            <a:fld id="{BBB0D147-95C3-4D55-8CC9-52C0D9672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74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4D9F-D9B4-43B7-BDBA-DE7BEF636DE2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5874237" y="6231522"/>
            <a:ext cx="2592288" cy="504056"/>
          </a:xfrm>
          <a:prstGeom prst="rect">
            <a:avLst/>
          </a:prstGeom>
        </p:spPr>
        <p:txBody>
          <a:bodyPr/>
          <a:lstStyle/>
          <a:p>
            <a:fld id="{BBB0D147-95C3-4D55-8CC9-52C0D9672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39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4D9F-D9B4-43B7-BDBA-DE7BEF636DE2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5874237" y="6231522"/>
            <a:ext cx="2592288" cy="504056"/>
          </a:xfrm>
          <a:prstGeom prst="rect">
            <a:avLst/>
          </a:prstGeom>
        </p:spPr>
        <p:txBody>
          <a:bodyPr/>
          <a:lstStyle/>
          <a:p>
            <a:fld id="{BBB0D147-95C3-4D55-8CC9-52C0D9672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40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4D9F-D9B4-43B7-BDBA-DE7BEF636DE2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5874237" y="6231522"/>
            <a:ext cx="2592288" cy="504056"/>
          </a:xfrm>
          <a:prstGeom prst="rect">
            <a:avLst/>
          </a:prstGeom>
        </p:spPr>
        <p:txBody>
          <a:bodyPr/>
          <a:lstStyle/>
          <a:p>
            <a:fld id="{BBB0D147-95C3-4D55-8CC9-52C0D9672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11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4D9F-D9B4-43B7-BDBA-DE7BEF636DE2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5874237" y="6231522"/>
            <a:ext cx="2592288" cy="504056"/>
          </a:xfrm>
          <a:prstGeom prst="rect">
            <a:avLst/>
          </a:prstGeom>
        </p:spPr>
        <p:txBody>
          <a:bodyPr/>
          <a:lstStyle/>
          <a:p>
            <a:fld id="{BBB0D147-95C3-4D55-8CC9-52C0D9672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11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4D9F-D9B4-43B7-BDBA-DE7BEF636DE2}" type="datetimeFigureOut">
              <a:rPr kumimoji="1" lang="ja-JP" altLang="en-US" smtClean="0"/>
              <a:t>2019/2/14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5874237" y="6231522"/>
            <a:ext cx="2592288" cy="504056"/>
          </a:xfrm>
          <a:prstGeom prst="rect">
            <a:avLst/>
          </a:prstGeom>
        </p:spPr>
        <p:txBody>
          <a:bodyPr/>
          <a:lstStyle/>
          <a:p>
            <a:fld id="{BBB0D147-95C3-4D55-8CC9-52C0D9672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15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 userDrawn="1"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 userDrawn="1"/>
        </p:nvSpPr>
        <p:spPr>
          <a:xfrm>
            <a:off x="0" y="476672"/>
            <a:ext cx="9144000" cy="1440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82D6F-7509-4BFF-8352-6F0D3A8B55C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pic>
        <p:nvPicPr>
          <p:cNvPr id="11" name="図 10" descr="C:\Users\mano.JSRM\AppData\Local\Microsoft\Windows\INetCache\Content.Word\アセット 2@300x.png"/>
          <p:cNvPicPr/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644"/>
          <a:stretch/>
        </p:blipFill>
        <p:spPr bwMode="auto">
          <a:xfrm>
            <a:off x="8667056" y="-84931"/>
            <a:ext cx="441448" cy="64653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テキスト ボックス 12"/>
          <p:cNvSpPr txBox="1"/>
          <p:nvPr userDrawn="1"/>
        </p:nvSpPr>
        <p:spPr>
          <a:xfrm>
            <a:off x="-180528" y="38281"/>
            <a:ext cx="9505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u="none" dirty="0" smtClean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Poster</a:t>
            </a:r>
            <a:r>
              <a:rPr kumimoji="1" lang="ja-JP" altLang="en-US" sz="2000" b="1" u="none" baseline="0" dirty="0" smtClean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</a:t>
            </a:r>
            <a:r>
              <a:rPr kumimoji="1" lang="en-US" altLang="ja-JP" sz="2000" b="1" u="none" dirty="0" smtClean="0">
                <a:solidFill>
                  <a:schemeClr val="bg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Teaser</a:t>
            </a:r>
            <a:endParaRPr kumimoji="1" lang="ja-JP" altLang="en-US" sz="2000" b="1" u="none" dirty="0">
              <a:solidFill>
                <a:schemeClr val="bg1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pic>
        <p:nvPicPr>
          <p:cNvPr id="9" name="図 8" descr="C:\Users\mano.JSRM\AppData\Local\Microsoft\Windows\INetCache\Content.Word\アセット 2@300x.png"/>
          <p:cNvPicPr/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4" t="14711" b="63956"/>
          <a:stretch/>
        </p:blipFill>
        <p:spPr bwMode="auto">
          <a:xfrm>
            <a:off x="5220072" y="431622"/>
            <a:ext cx="3851920" cy="2401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432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Arial Unicode MS" panose="020B0604020202020204" pitchFamily="50" charset="-128"/>
          <a:ea typeface="Arial Unicode MS" panose="020B0604020202020204" pitchFamily="50" charset="-128"/>
          <a:cs typeface="Arial Unicode MS" panose="020B060402020202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Arial Unicode MS" panose="020B0604020202020204" pitchFamily="50" charset="-128"/>
          <a:ea typeface="Arial Unicode MS" panose="020B0604020202020204" pitchFamily="50" charset="-128"/>
          <a:cs typeface="Arial Unicode MS" panose="020B060402020202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Arial Unicode MS" panose="020B0604020202020204" pitchFamily="50" charset="-128"/>
          <a:ea typeface="Arial Unicode MS" panose="020B0604020202020204" pitchFamily="50" charset="-128"/>
          <a:cs typeface="Arial Unicode MS" panose="020B060402020202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 Unicode MS" panose="020B0604020202020204" pitchFamily="50" charset="-128"/>
          <a:ea typeface="Arial Unicode MS" panose="020B0604020202020204" pitchFamily="50" charset="-128"/>
          <a:cs typeface="Arial Unicode MS" panose="020B060402020202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Arial Unicode MS" panose="020B0604020202020204" pitchFamily="50" charset="-128"/>
          <a:ea typeface="Arial Unicode MS" panose="020B0604020202020204" pitchFamily="50" charset="-128"/>
          <a:cs typeface="Arial Unicode MS" panose="020B060402020202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Arial Unicode MS" panose="020B0604020202020204" pitchFamily="50" charset="-128"/>
          <a:ea typeface="Arial Unicode MS" panose="020B0604020202020204" pitchFamily="50" charset="-128"/>
          <a:cs typeface="Arial Unicode MS" panose="020B060402020202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r>
              <a:rPr lang="ja-JP" altLang="en-US" dirty="0" smtClean="0"/>
              <a:t>演題名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61773" y="4365104"/>
            <a:ext cx="7264896" cy="175260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筆頭演者名（所属）</a:t>
            </a:r>
            <a:endParaRPr lang="en-US" altLang="ja-JP" dirty="0" smtClean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251520" y="836712"/>
            <a:ext cx="482453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演題番号</a:t>
            </a:r>
            <a:r>
              <a:rPr lang="en-US" altLang="ja-JP" dirty="0" smtClean="0"/>
              <a:t>(Poster No.</a:t>
            </a:r>
            <a:r>
              <a:rPr lang="ja-JP" altLang="en-US" dirty="0" smtClean="0"/>
              <a:t>）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66506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5800" y="836713"/>
            <a:ext cx="7772400" cy="309634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1pPr>
          </a:lstStyle>
          <a:p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第１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>8</a:t>
            </a: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回日本再生医療学会総会</a:t>
            </a:r>
            <a:endParaRPr lang="en-US" altLang="ja-JP" sz="3200" dirty="0" smtClean="0">
              <a:solidFill>
                <a:schemeClr val="bg1"/>
              </a:solidFill>
              <a:latin typeface="+mj-ea"/>
            </a:endParaRPr>
          </a:p>
          <a:p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 smtClean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開示</a:t>
            </a:r>
            <a:endParaRPr lang="en-US" altLang="ja-JP" sz="3200" dirty="0" smtClean="0">
              <a:solidFill>
                <a:schemeClr val="bg1"/>
              </a:solidFill>
              <a:latin typeface="+mj-ea"/>
            </a:endParaRPr>
          </a:p>
          <a:p>
            <a:endParaRPr lang="en-US" altLang="ja-JP" sz="3200" dirty="0" smtClean="0">
              <a:solidFill>
                <a:schemeClr val="bg1"/>
              </a:solidFill>
              <a:latin typeface="+mj-ea"/>
            </a:endParaRPr>
          </a:p>
          <a:p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筆頭発表者氏名：●●　●●</a:t>
            </a:r>
            <a:endParaRPr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683568" y="4365104"/>
            <a:ext cx="7776864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200" dirty="0" smtClean="0">
                <a:latin typeface="+mn-ea"/>
              </a:rPr>
              <a:t>演題発表に関連し、開示すべき</a:t>
            </a:r>
            <a:r>
              <a:rPr lang="en-US" altLang="ja-JP" sz="2200" dirty="0" smtClean="0">
                <a:latin typeface="+mn-ea"/>
              </a:rPr>
              <a:t>COI</a:t>
            </a:r>
            <a:r>
              <a:rPr lang="ja-JP" altLang="en-US" sz="2200" dirty="0" smtClean="0">
                <a:latin typeface="+mn-ea"/>
              </a:rPr>
              <a:t>関係にある企業等として</a:t>
            </a:r>
            <a:endParaRPr lang="en-US" altLang="ja-JP" sz="2200" dirty="0" smtClean="0">
              <a:latin typeface="+mn-ea"/>
            </a:endParaRPr>
          </a:p>
          <a:p>
            <a:pPr marL="0" indent="0">
              <a:buNone/>
            </a:pPr>
            <a:endParaRPr lang="en-US" altLang="ja-JP" sz="2200" dirty="0" smtClean="0">
              <a:latin typeface="+mn-ea"/>
            </a:endParaRPr>
          </a:p>
          <a:p>
            <a:pPr marL="0" indent="0" algn="ctr">
              <a:buNone/>
            </a:pPr>
            <a:r>
              <a:rPr lang="ja-JP" altLang="en-US" sz="2200" dirty="0" smtClean="0">
                <a:latin typeface="+mn-ea"/>
              </a:rPr>
              <a:t>企業名を記載　</a:t>
            </a:r>
            <a:endParaRPr lang="en-US" altLang="ja-JP" sz="2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53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685800" y="836713"/>
            <a:ext cx="7772400" cy="309634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1pPr>
          </a:lstStyle>
          <a:p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第１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>8</a:t>
            </a: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回日本再生医療学会総会</a:t>
            </a:r>
            <a:endParaRPr lang="en-US" altLang="ja-JP" sz="3200" dirty="0" smtClean="0">
              <a:solidFill>
                <a:schemeClr val="bg1"/>
              </a:solidFill>
              <a:latin typeface="+mj-ea"/>
            </a:endParaRPr>
          </a:p>
          <a:p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 smtClean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開示</a:t>
            </a:r>
            <a:endParaRPr lang="en-US" altLang="ja-JP" sz="3200" dirty="0" smtClean="0">
              <a:solidFill>
                <a:schemeClr val="bg1"/>
              </a:solidFill>
              <a:latin typeface="+mj-ea"/>
            </a:endParaRPr>
          </a:p>
          <a:p>
            <a:endParaRPr lang="en-US" altLang="ja-JP" sz="3200" dirty="0" smtClean="0">
              <a:solidFill>
                <a:schemeClr val="bg1"/>
              </a:solidFill>
              <a:latin typeface="+mj-ea"/>
            </a:endParaRPr>
          </a:p>
          <a:p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筆頭発表者氏名：●●　●●</a:t>
            </a:r>
            <a:endParaRPr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683568" y="4365104"/>
            <a:ext cx="7776864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latin typeface="+mn-ea"/>
              </a:rPr>
              <a:t>演題発表に関連し、開示すべき</a:t>
            </a:r>
            <a:r>
              <a:rPr lang="en-US" altLang="ja-JP" sz="2400" dirty="0">
                <a:latin typeface="+mn-ea"/>
              </a:rPr>
              <a:t>COI</a:t>
            </a:r>
            <a:r>
              <a:rPr lang="ja-JP" altLang="en-US" sz="2400" dirty="0">
                <a:latin typeface="+mn-ea"/>
              </a:rPr>
              <a:t>関係にある企業等はありません</a:t>
            </a:r>
            <a:r>
              <a:rPr lang="ja-JP" altLang="en-US" sz="2800" dirty="0" smtClean="0">
                <a:latin typeface="+mn-ea"/>
              </a:rPr>
              <a:t>。</a:t>
            </a:r>
            <a:endParaRPr lang="ja-JP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21443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289451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研究目的</a:t>
            </a:r>
            <a:endParaRPr lang="en-US" altLang="ja-JP" dirty="0" smtClean="0"/>
          </a:p>
          <a:p>
            <a:r>
              <a:rPr lang="ja-JP" altLang="en-US" dirty="0" smtClean="0"/>
              <a:t>研究・発表概要</a:t>
            </a:r>
            <a:endParaRPr lang="en-US" altLang="ja-JP" dirty="0" smtClean="0"/>
          </a:p>
          <a:p>
            <a:r>
              <a:rPr lang="ja-JP" altLang="en-US" dirty="0" smtClean="0"/>
              <a:t>問題提起</a:t>
            </a:r>
            <a:endParaRPr lang="en-US" altLang="ja-JP" dirty="0" smtClean="0"/>
          </a:p>
          <a:p>
            <a:r>
              <a:rPr lang="ja-JP" altLang="en-US" dirty="0" smtClean="0"/>
              <a:t>ポスターセッションでの発表予定内容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52826" y="5301208"/>
            <a:ext cx="8229600" cy="10409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発表内容は、</a:t>
            </a:r>
            <a:r>
              <a:rPr lang="en-US" altLang="ja-JP" dirty="0" smtClean="0"/>
              <a:t>1</a:t>
            </a:r>
            <a:r>
              <a:rPr lang="ja-JP" altLang="en-US" dirty="0" smtClean="0"/>
              <a:t>枚にまとめてください。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95928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90</Words>
  <Application>Microsoft Office PowerPoint</Application>
  <PresentationFormat>画面に合わせる (4:3)</PresentationFormat>
  <Paragraphs>21</Paragraphs>
  <Slides>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演題名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平田 真也</dc:creator>
  <cp:lastModifiedBy>平田 真也</cp:lastModifiedBy>
  <cp:revision>12</cp:revision>
  <dcterms:created xsi:type="dcterms:W3CDTF">2018-12-14T01:02:01Z</dcterms:created>
  <dcterms:modified xsi:type="dcterms:W3CDTF">2019-02-14T06:58:09Z</dcterms:modified>
</cp:coreProperties>
</file>