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87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38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90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80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6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57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3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9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3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6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2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12367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</a:rPr>
              <a:t>第</a:t>
            </a:r>
            <a:r>
              <a:rPr kumimoji="1" lang="en-US" altLang="ja-JP" sz="3200" smtClean="0">
                <a:solidFill>
                  <a:schemeClr val="bg1"/>
                </a:solidFill>
                <a:latin typeface="+mj-ea"/>
              </a:rPr>
              <a:t>18</a:t>
            </a:r>
            <a:r>
              <a:rPr kumimoji="1" lang="ja-JP" altLang="en-US" sz="3200" smtClean="0">
                <a:solidFill>
                  <a:schemeClr val="bg1"/>
                </a:solidFill>
                <a:latin typeface="+mj-ea"/>
              </a:rPr>
              <a:t>回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</a:rPr>
              <a:t>日本再生医療学会総会</a:t>
            </a:r>
            <a:r>
              <a:rPr kumimoji="1"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kumimoji="1"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開示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筆頭発表者氏名：●●　●●</a:t>
            </a:r>
            <a:endParaRPr kumimoji="1"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6864" cy="127369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演題発表に関連し、</a:t>
            </a:r>
            <a:endParaRPr kumimoji="1"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開示す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べき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関係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に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ある企業等はありません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。</a:t>
            </a:r>
            <a:endParaRPr kumimoji="1" lang="ja-JP" altLang="en-US" sz="28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01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16c112ac744244efb4275b430f1fbe12a9967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第18回日本再生医療学会総会  筆頭発表者のCOI開示  筆頭発表者氏名：●●　●●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Katsura Kagawa</dc:creator>
  <cp:lastModifiedBy>清水 明音</cp:lastModifiedBy>
  <cp:revision>8</cp:revision>
  <dcterms:created xsi:type="dcterms:W3CDTF">2016-02-04T08:40:18Z</dcterms:created>
  <dcterms:modified xsi:type="dcterms:W3CDTF">2018-07-18T06:26:05Z</dcterms:modified>
</cp:coreProperties>
</file>