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custDataLst>
    <p:tags r:id="rId3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87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38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90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80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60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57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53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9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3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6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6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24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8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312367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+mj-ea"/>
              </a:rPr>
              <a:t>第</a:t>
            </a:r>
            <a:r>
              <a:rPr kumimoji="1" lang="en-US" altLang="ja-JP" sz="3200" smtClean="0">
                <a:solidFill>
                  <a:schemeClr val="bg1"/>
                </a:solidFill>
                <a:latin typeface="+mj-ea"/>
              </a:rPr>
              <a:t>18</a:t>
            </a:r>
            <a:r>
              <a:rPr kumimoji="1" lang="ja-JP" altLang="en-US" sz="3200" smtClean="0">
                <a:solidFill>
                  <a:schemeClr val="bg1"/>
                </a:solidFill>
                <a:latin typeface="+mj-ea"/>
              </a:rPr>
              <a:t>回</a:t>
            </a:r>
            <a:r>
              <a:rPr kumimoji="1" lang="ja-JP" altLang="en-US" sz="3200" dirty="0" smtClean="0">
                <a:solidFill>
                  <a:schemeClr val="bg1"/>
                </a:solidFill>
                <a:latin typeface="+mj-ea"/>
              </a:rPr>
              <a:t>日本再生医療学会総会</a:t>
            </a:r>
            <a:r>
              <a:rPr kumimoji="1" lang="en-US" altLang="ja-JP" sz="32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kumimoji="1" lang="en-US" altLang="ja-JP" sz="32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開示</a:t>
            </a:r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筆頭発表者氏名：●●　●●</a:t>
            </a:r>
            <a:endParaRPr kumimoji="1"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776864" cy="2304256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200" dirty="0" smtClean="0">
                <a:solidFill>
                  <a:schemeClr val="tx1"/>
                </a:solidFill>
                <a:latin typeface="+mn-ea"/>
              </a:rPr>
              <a:t>演題発表に関連し、</a:t>
            </a:r>
            <a:r>
              <a:rPr lang="ja-JP" altLang="en-US" sz="2200" dirty="0" smtClean="0">
                <a:solidFill>
                  <a:schemeClr val="tx1"/>
                </a:solidFill>
                <a:latin typeface="+mn-ea"/>
              </a:rPr>
              <a:t>開示</a:t>
            </a:r>
            <a:r>
              <a:rPr lang="ja-JP" altLang="en-US" sz="2200" dirty="0">
                <a:solidFill>
                  <a:schemeClr val="tx1"/>
                </a:solidFill>
                <a:latin typeface="+mn-ea"/>
              </a:rPr>
              <a:t>す</a:t>
            </a:r>
            <a:r>
              <a:rPr lang="ja-JP" altLang="en-US" sz="2200" dirty="0" smtClean="0">
                <a:solidFill>
                  <a:schemeClr val="tx1"/>
                </a:solidFill>
                <a:latin typeface="+mn-ea"/>
              </a:rPr>
              <a:t>べき</a:t>
            </a:r>
            <a:r>
              <a:rPr lang="en-US" altLang="ja-JP" sz="2200" dirty="0" smtClean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2200" dirty="0" smtClean="0">
                <a:solidFill>
                  <a:schemeClr val="tx1"/>
                </a:solidFill>
                <a:latin typeface="+mn-ea"/>
              </a:rPr>
              <a:t>関係</a:t>
            </a:r>
            <a:r>
              <a:rPr lang="ja-JP" altLang="en-US" sz="2200" dirty="0">
                <a:solidFill>
                  <a:schemeClr val="tx1"/>
                </a:solidFill>
                <a:latin typeface="+mn-ea"/>
              </a:rPr>
              <a:t>に</a:t>
            </a:r>
            <a:r>
              <a:rPr lang="ja-JP" altLang="en-US" sz="2200" dirty="0" smtClean="0">
                <a:solidFill>
                  <a:schemeClr val="tx1"/>
                </a:solidFill>
                <a:latin typeface="+mn-ea"/>
              </a:rPr>
              <a:t>ある企業等として、</a:t>
            </a:r>
            <a:endParaRPr lang="en-US" altLang="ja-JP" sz="2200" dirty="0" smtClean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sz="220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2200" dirty="0" smtClean="0">
                <a:solidFill>
                  <a:schemeClr val="tx1"/>
                </a:solidFill>
                <a:latin typeface="+mn-ea"/>
              </a:rPr>
              <a:t>企業名を記載</a:t>
            </a:r>
            <a:endParaRPr kumimoji="1" lang="ja-JP" altLang="en-US" sz="22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9904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cb5a5a7467661af8802ef46e400a3a1703eec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第18回日本再生医療学会総会  筆頭発表者のCOI開示  筆頭発表者氏名：●●　●●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Katsura Kagawa</dc:creator>
  <cp:lastModifiedBy>清水 明音</cp:lastModifiedBy>
  <cp:revision>13</cp:revision>
  <dcterms:created xsi:type="dcterms:W3CDTF">2016-02-04T08:40:18Z</dcterms:created>
  <dcterms:modified xsi:type="dcterms:W3CDTF">2018-07-18T06:26:19Z</dcterms:modified>
</cp:coreProperties>
</file>