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custDataLst>
    <p:tags r:id="rId3"/>
  </p:custDataLst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026" y="-6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FA835-FDA6-4AD1-ADD5-BD5F3416DCF9}" type="datetimeFigureOut">
              <a:rPr kumimoji="1" lang="ja-JP" altLang="en-US" smtClean="0"/>
              <a:pPr/>
              <a:t>2018/2/22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83C80-D4EB-4A78-9D66-6F5F0184412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6389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FA835-FDA6-4AD1-ADD5-BD5F3416DCF9}" type="datetimeFigureOut">
              <a:rPr kumimoji="1" lang="ja-JP" altLang="en-US" smtClean="0"/>
              <a:pPr/>
              <a:t>2018/2/22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83C80-D4EB-4A78-9D66-6F5F0184412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1902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FA835-FDA6-4AD1-ADD5-BD5F3416DCF9}" type="datetimeFigureOut">
              <a:rPr kumimoji="1" lang="ja-JP" altLang="en-US" smtClean="0"/>
              <a:pPr/>
              <a:t>2018/2/22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83C80-D4EB-4A78-9D66-6F5F0184412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9805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FA835-FDA6-4AD1-ADD5-BD5F3416DCF9}" type="datetimeFigureOut">
              <a:rPr kumimoji="1" lang="ja-JP" altLang="en-US" smtClean="0"/>
              <a:pPr/>
              <a:t>2018/2/22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83C80-D4EB-4A78-9D66-6F5F0184412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6608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FA835-FDA6-4AD1-ADD5-BD5F3416DCF9}" type="datetimeFigureOut">
              <a:rPr kumimoji="1" lang="ja-JP" altLang="en-US" smtClean="0"/>
              <a:pPr/>
              <a:t>2018/2/22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83C80-D4EB-4A78-9D66-6F5F0184412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95783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FA835-FDA6-4AD1-ADD5-BD5F3416DCF9}" type="datetimeFigureOut">
              <a:rPr kumimoji="1" lang="ja-JP" altLang="en-US" smtClean="0"/>
              <a:pPr/>
              <a:t>2018/2/22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83C80-D4EB-4A78-9D66-6F5F0184412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55389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FA835-FDA6-4AD1-ADD5-BD5F3416DCF9}" type="datetimeFigureOut">
              <a:rPr kumimoji="1" lang="ja-JP" altLang="en-US" smtClean="0"/>
              <a:pPr/>
              <a:t>2018/2/22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83C80-D4EB-4A78-9D66-6F5F0184412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6594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FA835-FDA6-4AD1-ADD5-BD5F3416DCF9}" type="datetimeFigureOut">
              <a:rPr kumimoji="1" lang="ja-JP" altLang="en-US" smtClean="0"/>
              <a:pPr/>
              <a:t>2018/2/22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83C80-D4EB-4A78-9D66-6F5F0184412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039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FA835-FDA6-4AD1-ADD5-BD5F3416DCF9}" type="datetimeFigureOut">
              <a:rPr kumimoji="1" lang="ja-JP" altLang="en-US" smtClean="0"/>
              <a:pPr/>
              <a:t>2018/2/22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83C80-D4EB-4A78-9D66-6F5F0184412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2652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FA835-FDA6-4AD1-ADD5-BD5F3416DCF9}" type="datetimeFigureOut">
              <a:rPr kumimoji="1" lang="ja-JP" altLang="en-US" smtClean="0"/>
              <a:pPr/>
              <a:t>2018/2/22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83C80-D4EB-4A78-9D66-6F5F0184412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91662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FA835-FDA6-4AD1-ADD5-BD5F3416DCF9}" type="datetimeFigureOut">
              <a:rPr kumimoji="1" lang="ja-JP" altLang="en-US" smtClean="0"/>
              <a:pPr/>
              <a:t>2018/2/22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83C80-D4EB-4A78-9D66-6F5F0184412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82486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DFA835-FDA6-4AD1-ADD5-BD5F3416DCF9}" type="datetimeFigureOut">
              <a:rPr kumimoji="1" lang="ja-JP" altLang="en-US" smtClean="0"/>
              <a:pPr/>
              <a:t>2018/2/22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C83C80-D4EB-4A78-9D66-6F5F0184412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889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836712"/>
            <a:ext cx="7772400" cy="3312367"/>
          </a:xfrm>
          <a:solidFill>
            <a:schemeClr val="tx2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kumimoji="1" lang="ja-JP" altLang="en-US" sz="3200" dirty="0" smtClean="0">
                <a:solidFill>
                  <a:schemeClr val="bg1"/>
                </a:solidFill>
                <a:latin typeface="+mj-ea"/>
              </a:rPr>
              <a:t>第１</a:t>
            </a:r>
            <a:r>
              <a:rPr lang="en-US" altLang="ja-JP" sz="3200">
                <a:solidFill>
                  <a:schemeClr val="bg1"/>
                </a:solidFill>
                <a:latin typeface="+mj-ea"/>
              </a:rPr>
              <a:t>7</a:t>
            </a:r>
            <a:r>
              <a:rPr kumimoji="1" lang="ja-JP" altLang="en-US" sz="3200" smtClean="0">
                <a:solidFill>
                  <a:schemeClr val="bg1"/>
                </a:solidFill>
                <a:latin typeface="+mj-ea"/>
              </a:rPr>
              <a:t>回</a:t>
            </a:r>
            <a:r>
              <a:rPr kumimoji="1" lang="ja-JP" altLang="en-US" sz="3200" dirty="0" smtClean="0">
                <a:solidFill>
                  <a:schemeClr val="bg1"/>
                </a:solidFill>
                <a:latin typeface="+mj-ea"/>
              </a:rPr>
              <a:t>日本再生医療学会総会</a:t>
            </a:r>
            <a:r>
              <a:rPr kumimoji="1" lang="en-US" altLang="ja-JP" sz="3200" dirty="0" smtClean="0">
                <a:solidFill>
                  <a:schemeClr val="bg1"/>
                </a:solidFill>
                <a:latin typeface="+mj-ea"/>
              </a:rPr>
              <a:t/>
            </a:r>
            <a:br>
              <a:rPr kumimoji="1" lang="en-US" altLang="ja-JP" sz="3200" dirty="0" smtClean="0">
                <a:solidFill>
                  <a:schemeClr val="bg1"/>
                </a:solidFill>
                <a:latin typeface="+mj-ea"/>
              </a:rPr>
            </a:br>
            <a:r>
              <a:rPr lang="en-US" altLang="ja-JP" sz="3200" dirty="0">
                <a:solidFill>
                  <a:schemeClr val="bg1"/>
                </a:solidFill>
                <a:latin typeface="+mj-ea"/>
              </a:rPr>
              <a:t/>
            </a:r>
            <a:br>
              <a:rPr lang="en-US" altLang="ja-JP" sz="3200" dirty="0">
                <a:solidFill>
                  <a:schemeClr val="bg1"/>
                </a:solidFill>
                <a:latin typeface="+mj-ea"/>
              </a:rPr>
            </a:br>
            <a:r>
              <a:rPr lang="ja-JP" altLang="en-US" sz="3200" dirty="0" smtClean="0">
                <a:solidFill>
                  <a:schemeClr val="bg1"/>
                </a:solidFill>
                <a:latin typeface="+mj-ea"/>
              </a:rPr>
              <a:t>筆頭発表者の</a:t>
            </a:r>
            <a:r>
              <a:rPr lang="en-US" altLang="ja-JP" sz="3200" dirty="0" smtClean="0">
                <a:solidFill>
                  <a:schemeClr val="bg1"/>
                </a:solidFill>
                <a:latin typeface="+mj-ea"/>
              </a:rPr>
              <a:t>COI</a:t>
            </a:r>
            <a:r>
              <a:rPr lang="ja-JP" altLang="en-US" sz="3200" dirty="0" smtClean="0">
                <a:solidFill>
                  <a:schemeClr val="bg1"/>
                </a:solidFill>
                <a:latin typeface="+mj-ea"/>
              </a:rPr>
              <a:t>開示</a:t>
            </a:r>
            <a:r>
              <a:rPr lang="en-US" altLang="ja-JP" sz="3200" dirty="0" smtClean="0">
                <a:solidFill>
                  <a:schemeClr val="bg1"/>
                </a:solidFill>
                <a:latin typeface="+mj-ea"/>
              </a:rPr>
              <a:t/>
            </a:r>
            <a:br>
              <a:rPr lang="en-US" altLang="ja-JP" sz="3200" dirty="0" smtClean="0">
                <a:solidFill>
                  <a:schemeClr val="bg1"/>
                </a:solidFill>
                <a:latin typeface="+mj-ea"/>
              </a:rPr>
            </a:br>
            <a:r>
              <a:rPr lang="en-US" altLang="ja-JP" sz="3200" dirty="0">
                <a:solidFill>
                  <a:schemeClr val="bg1"/>
                </a:solidFill>
                <a:latin typeface="+mj-ea"/>
              </a:rPr>
              <a:t/>
            </a:r>
            <a:br>
              <a:rPr lang="en-US" altLang="ja-JP" sz="3200" dirty="0">
                <a:solidFill>
                  <a:schemeClr val="bg1"/>
                </a:solidFill>
                <a:latin typeface="+mj-ea"/>
              </a:rPr>
            </a:br>
            <a:r>
              <a:rPr lang="ja-JP" altLang="en-US" sz="3200" dirty="0" smtClean="0">
                <a:solidFill>
                  <a:schemeClr val="bg1"/>
                </a:solidFill>
                <a:latin typeface="+mj-ea"/>
              </a:rPr>
              <a:t>筆頭発表者氏名：●●　●●</a:t>
            </a:r>
            <a:endParaRPr kumimoji="1" lang="ja-JP" altLang="en-US" sz="2800" dirty="0">
              <a:solidFill>
                <a:schemeClr val="bg1"/>
              </a:solidFill>
              <a:latin typeface="+mj-ea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683568" y="4365104"/>
            <a:ext cx="7776864" cy="1273696"/>
          </a:xfrm>
        </p:spPr>
        <p:txBody>
          <a:bodyPr>
            <a:normAutofit/>
          </a:bodyPr>
          <a:lstStyle/>
          <a:p>
            <a:r>
              <a:rPr kumimoji="1" lang="ja-JP" altLang="en-US" sz="2400" dirty="0" smtClean="0">
                <a:solidFill>
                  <a:schemeClr val="tx1"/>
                </a:solidFill>
                <a:latin typeface="+mn-ea"/>
              </a:rPr>
              <a:t>演題発表に関連し、</a:t>
            </a:r>
            <a:endParaRPr kumimoji="1" lang="en-US" altLang="ja-JP" sz="2400" dirty="0" smtClean="0">
              <a:solidFill>
                <a:schemeClr val="tx1"/>
              </a:solidFill>
              <a:latin typeface="+mn-ea"/>
            </a:endParaRPr>
          </a:p>
          <a:p>
            <a:r>
              <a:rPr lang="ja-JP" altLang="en-US" sz="2400" dirty="0">
                <a:solidFill>
                  <a:schemeClr val="tx1"/>
                </a:solidFill>
                <a:latin typeface="+mn-ea"/>
              </a:rPr>
              <a:t>開示す</a:t>
            </a:r>
            <a:r>
              <a:rPr lang="ja-JP" altLang="en-US" sz="2400" dirty="0" smtClean="0">
                <a:solidFill>
                  <a:schemeClr val="tx1"/>
                </a:solidFill>
                <a:latin typeface="+mn-ea"/>
              </a:rPr>
              <a:t>べき</a:t>
            </a:r>
            <a:r>
              <a:rPr lang="en-US" altLang="ja-JP" sz="2400" dirty="0" smtClean="0">
                <a:solidFill>
                  <a:schemeClr val="tx1"/>
                </a:solidFill>
                <a:latin typeface="+mn-ea"/>
              </a:rPr>
              <a:t>COI</a:t>
            </a:r>
            <a:r>
              <a:rPr lang="ja-JP" altLang="en-US" sz="2400" dirty="0" smtClean="0">
                <a:solidFill>
                  <a:schemeClr val="tx1"/>
                </a:solidFill>
                <a:latin typeface="+mn-ea"/>
              </a:rPr>
              <a:t>関係</a:t>
            </a:r>
            <a:r>
              <a:rPr lang="ja-JP" altLang="en-US" sz="2400" dirty="0">
                <a:solidFill>
                  <a:schemeClr val="tx1"/>
                </a:solidFill>
                <a:latin typeface="+mn-ea"/>
              </a:rPr>
              <a:t>に</a:t>
            </a:r>
            <a:r>
              <a:rPr lang="ja-JP" altLang="en-US" sz="2400" dirty="0" smtClean="0">
                <a:solidFill>
                  <a:schemeClr val="tx1"/>
                </a:solidFill>
                <a:latin typeface="+mn-ea"/>
              </a:rPr>
              <a:t>ある企業等はありません</a:t>
            </a:r>
            <a:r>
              <a:rPr lang="ja-JP" altLang="en-US" sz="2800" dirty="0" smtClean="0">
                <a:solidFill>
                  <a:schemeClr val="tx1"/>
                </a:solidFill>
                <a:latin typeface="+mn-ea"/>
              </a:rPr>
              <a:t>。</a:t>
            </a:r>
            <a:endParaRPr kumimoji="1" lang="ja-JP" altLang="en-US" sz="2800" dirty="0">
              <a:solidFill>
                <a:schemeClr val="tx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100175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b16c112ac744244efb4275b430f1fbe12a9967"/>
</p:tagLst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24</Words>
  <Application>Microsoft Office PowerPoint</Application>
  <PresentationFormat>画面に合わせる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第１7回日本再生医療学会総会  筆頭発表者のCOI開示  筆頭発表者氏名：●●　●●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Katsura Kagawa</dc:creator>
  <cp:lastModifiedBy>茶谷 勇二</cp:lastModifiedBy>
  <cp:revision>7</cp:revision>
  <dcterms:created xsi:type="dcterms:W3CDTF">2016-02-04T08:40:18Z</dcterms:created>
  <dcterms:modified xsi:type="dcterms:W3CDTF">2018-02-22T09:09:55Z</dcterms:modified>
</cp:coreProperties>
</file>