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sldIdLst>
    <p:sldId id="257" r:id="rId2"/>
    <p:sldId id="259"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4E50B0-1B6D-4850-A14C-1E6546AD4245}" v="30" dt="2026-01-05T06:55:20.7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996"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F6CBF2-BEAE-4EF5-97BA-75E10AC80A2E}" type="datetimeFigureOut">
              <a:rPr kumimoji="1" lang="ja-JP" altLang="en-US" smtClean="0"/>
              <a:t>2026/3/3</a:t>
            </a:fld>
            <a:endParaRPr kumimoji="1" lang="ja-JP" altLang="en-US"/>
          </a:p>
        </p:txBody>
      </p:sp>
      <p:sp>
        <p:nvSpPr>
          <p:cNvPr id="4"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AD8432-6442-4F83-AC5F-953598E0BDA6}" type="slidenum">
              <a:rPr kumimoji="1" lang="ja-JP" altLang="en-US" smtClean="0"/>
              <a:t>‹#›</a:t>
            </a:fld>
            <a:endParaRPr kumimoji="1" lang="ja-JP" altLang="en-US"/>
          </a:p>
        </p:txBody>
      </p:sp>
    </p:spTree>
    <p:extLst>
      <p:ext uri="{BB962C8B-B14F-4D97-AF65-F5344CB8AC3E}">
        <p14:creationId xmlns:p14="http://schemas.microsoft.com/office/powerpoint/2010/main" val="3216474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p:txBody>
          <a:bodyPr/>
          <a:lstStyle/>
          <a:p>
            <a:pPr>
              <a:defRPr/>
            </a:pPr>
            <a:fld id="{942D64BC-50A2-4A22-B377-B3978EB1FF15}" type="slidenum">
              <a:rPr lang="en-US" altLang="ja-JP">
                <a:solidFill>
                  <a:prstClr val="black"/>
                </a:solidFill>
              </a:rPr>
              <a:pPr>
                <a:defRPr/>
              </a:pPr>
              <a:t>1</a:t>
            </a:fld>
            <a:endParaRPr lang="en-US" altLang="ja-JP">
              <a:solidFill>
                <a:prstClr val="black"/>
              </a:solidFill>
            </a:endParaRPr>
          </a:p>
        </p:txBody>
      </p:sp>
      <p:sp>
        <p:nvSpPr>
          <p:cNvPr id="5123" name="Rectangle 2"/>
          <p:cNvSpPr>
            <a:spLocks noGrp="1" noRot="1" noChangeAspect="1" noChangeArrowheads="1" noTextEdit="1"/>
          </p:cNvSpPr>
          <p:nvPr>
            <p:ph type="sldImg"/>
          </p:nvPr>
        </p:nvSpPr>
        <p:spPr>
          <a:xfrm>
            <a:off x="381000" y="685800"/>
            <a:ext cx="6096000" cy="3429000"/>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E1E82-AEC2-100E-A1EB-ADDC6CEE4D8D}"/>
            </a:ext>
          </a:extLst>
        </p:cNvPr>
        <p:cNvGrpSpPr/>
        <p:nvPr/>
      </p:nvGrpSpPr>
      <p:grpSpPr>
        <a:xfrm>
          <a:off x="0" y="0"/>
          <a:ext cx="0" cy="0"/>
          <a:chOff x="0" y="0"/>
          <a:chExt cx="0" cy="0"/>
        </a:xfrm>
      </p:grpSpPr>
      <p:sp>
        <p:nvSpPr>
          <p:cNvPr id="6146" name="Rectangle 7">
            <a:extLst>
              <a:ext uri="{FF2B5EF4-FFF2-40B4-BE49-F238E27FC236}">
                <a16:creationId xmlns:a16="http://schemas.microsoft.com/office/drawing/2014/main" id="{5D9957B2-A6FD-3A31-E591-BAF5332899C1}"/>
              </a:ext>
            </a:extLst>
          </p:cNvPr>
          <p:cNvSpPr>
            <a:spLocks noGrp="1" noChangeArrowheads="1"/>
          </p:cNvSpPr>
          <p:nvPr>
            <p:ph type="sldNum" sz="quarter" idx="5"/>
          </p:nvPr>
        </p:nvSpPr>
        <p:spPr/>
        <p:txBody>
          <a:bodyPr/>
          <a:lstStyle/>
          <a:p>
            <a:pPr>
              <a:defRPr/>
            </a:pPr>
            <a:fld id="{942D64BC-50A2-4A22-B377-B3978EB1FF15}" type="slidenum">
              <a:rPr lang="en-US" altLang="ja-JP">
                <a:solidFill>
                  <a:prstClr val="black"/>
                </a:solidFill>
              </a:rPr>
              <a:pPr>
                <a:defRPr/>
              </a:pPr>
              <a:t>2</a:t>
            </a:fld>
            <a:endParaRPr lang="en-US" altLang="ja-JP">
              <a:solidFill>
                <a:prstClr val="black"/>
              </a:solidFill>
            </a:endParaRPr>
          </a:p>
        </p:txBody>
      </p:sp>
      <p:sp>
        <p:nvSpPr>
          <p:cNvPr id="5123" name="Rectangle 2">
            <a:extLst>
              <a:ext uri="{FF2B5EF4-FFF2-40B4-BE49-F238E27FC236}">
                <a16:creationId xmlns:a16="http://schemas.microsoft.com/office/drawing/2014/main" id="{C679DDC4-8355-8856-5254-C749DC967175}"/>
              </a:ext>
            </a:extLst>
          </p:cNvPr>
          <p:cNvSpPr>
            <a:spLocks noGrp="1" noRot="1" noChangeAspect="1" noChangeArrowheads="1" noTextEdit="1"/>
          </p:cNvSpPr>
          <p:nvPr>
            <p:ph type="sldImg"/>
          </p:nvPr>
        </p:nvSpPr>
        <p:spPr>
          <a:xfrm>
            <a:off x="381000" y="685800"/>
            <a:ext cx="6096000" cy="3429000"/>
          </a:xfrm>
          <a:ln/>
        </p:spPr>
      </p:sp>
      <p:sp>
        <p:nvSpPr>
          <p:cNvPr id="5124" name="Rectangle 3">
            <a:extLst>
              <a:ext uri="{FF2B5EF4-FFF2-40B4-BE49-F238E27FC236}">
                <a16:creationId xmlns:a16="http://schemas.microsoft.com/office/drawing/2014/main" id="{7C747C36-5558-03D1-D336-04B43CFB17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extLst>
      <p:ext uri="{BB962C8B-B14F-4D97-AF65-F5344CB8AC3E}">
        <p14:creationId xmlns:p14="http://schemas.microsoft.com/office/powerpoint/2010/main" val="715478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59847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1597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7796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65413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19230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52387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56804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5972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2941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40190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3247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337750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47699" y="1197496"/>
            <a:ext cx="10829925" cy="2447528"/>
          </a:xfrm>
          <a:solidFill>
            <a:schemeClr val="bg1"/>
          </a:solidFill>
          <a:ln>
            <a:solidFill>
              <a:srgbClr val="00FFFF"/>
            </a:solidFill>
            <a:miter lim="800000"/>
            <a:headEnd/>
            <a:tailEnd/>
          </a:ln>
        </p:spPr>
        <p:txBody>
          <a:bodyPr/>
          <a:lstStyle/>
          <a:p>
            <a:pPr eaLnBrk="1" hangingPunct="1"/>
            <a:r>
              <a:rPr lang="ja-JP" altLang="en-US" sz="4800" b="1" dirty="0">
                <a:solidFill>
                  <a:srgbClr val="000099"/>
                </a:solidFill>
                <a:latin typeface="Arial" charset="0"/>
                <a:ea typeface="ＭＳ Ｐゴシック" charset="-128"/>
              </a:rPr>
              <a:t>日本小児科学会</a:t>
            </a:r>
            <a:br>
              <a:rPr lang="en-US" altLang="ja-JP" sz="4800" b="1" dirty="0">
                <a:solidFill>
                  <a:srgbClr val="000099"/>
                </a:solidFill>
                <a:latin typeface="Arial" charset="0"/>
                <a:ea typeface="ＭＳ Ｐゴシック" charset="-128"/>
              </a:rPr>
            </a:br>
            <a:r>
              <a:rPr lang="en-US" altLang="ja-JP" sz="4800" b="1" dirty="0">
                <a:solidFill>
                  <a:srgbClr val="000099"/>
                </a:solidFill>
                <a:latin typeface="Arial" charset="0"/>
                <a:ea typeface="ＭＳ Ｐゴシック" charset="-128"/>
              </a:rPr>
              <a:t>COI</a:t>
            </a:r>
            <a:r>
              <a:rPr lang="ja-JP" altLang="en-US" sz="4800" b="1" dirty="0">
                <a:solidFill>
                  <a:srgbClr val="000099"/>
                </a:solidFill>
                <a:latin typeface="Arial" charset="0"/>
                <a:ea typeface="ＭＳ Ｐゴシック" charset="-128"/>
              </a:rPr>
              <a:t>開示</a:t>
            </a:r>
            <a:br>
              <a:rPr lang="en-US" altLang="ja-JP" sz="4000" b="1" dirty="0">
                <a:solidFill>
                  <a:srgbClr val="000099"/>
                </a:solidFill>
                <a:latin typeface="Arial" charset="0"/>
                <a:ea typeface="ＭＳ Ｐゴシック" charset="-128"/>
              </a:rPr>
            </a:br>
            <a:r>
              <a:rPr lang="ja-JP" altLang="en-US" sz="1600" b="1" dirty="0">
                <a:solidFill>
                  <a:srgbClr val="000099"/>
                </a:solidFill>
                <a:latin typeface="Arial" charset="0"/>
                <a:ea typeface="ＭＳ Ｐゴシック" charset="-128"/>
              </a:rPr>
              <a:t>　</a:t>
            </a:r>
            <a:br>
              <a:rPr lang="en-US" altLang="ja-JP" sz="2400" b="1" i="1" dirty="0">
                <a:solidFill>
                  <a:srgbClr val="000099"/>
                </a:solidFill>
                <a:ea typeface="ＭＳ Ｐゴシック" charset="-128"/>
              </a:rPr>
            </a:br>
            <a:r>
              <a:rPr lang="ja-JP" altLang="en-US" sz="2400" b="1" dirty="0">
                <a:solidFill>
                  <a:srgbClr val="000099"/>
                </a:solidFill>
                <a:latin typeface="ＭＳ Ｐゴシック" charset="-128"/>
                <a:ea typeface="ＭＳ Ｐゴシック" charset="-128"/>
              </a:rPr>
              <a:t>発表者名：　○○○○、○○○○ 、○○○○、 ○○○○</a:t>
            </a:r>
            <a:br>
              <a:rPr lang="en-US" altLang="ja-JP" sz="2400" b="1" dirty="0">
                <a:solidFill>
                  <a:srgbClr val="000099"/>
                </a:solidFill>
                <a:latin typeface="ＭＳ Ｐゴシック" charset="-128"/>
                <a:ea typeface="ＭＳ Ｐゴシック" charset="-128"/>
              </a:rPr>
            </a:br>
            <a:r>
              <a:rPr lang="en-US" altLang="ja-JP" sz="2400" b="1" dirty="0">
                <a:solidFill>
                  <a:srgbClr val="FF0000"/>
                </a:solidFill>
                <a:latin typeface="ＭＳ Ｐゴシック" charset="-128"/>
                <a:ea typeface="ＭＳ Ｐゴシック" charset="-128"/>
              </a:rPr>
              <a:t>※</a:t>
            </a:r>
            <a:r>
              <a:rPr lang="ja-JP" altLang="en-US" sz="2400" b="1" dirty="0">
                <a:solidFill>
                  <a:srgbClr val="FF0000"/>
                </a:solidFill>
                <a:latin typeface="ＭＳ Ｐゴシック" charset="-128"/>
                <a:ea typeface="ＭＳ Ｐゴシック" charset="-128"/>
              </a:rPr>
              <a:t>共同演者を含む全員の氏名を記載ください。</a:t>
            </a:r>
            <a:endParaRPr lang="en-US" altLang="ja-JP" sz="2400" b="1" i="1" dirty="0">
              <a:solidFill>
                <a:srgbClr val="000099"/>
              </a:solidFill>
              <a:ea typeface="ＭＳ Ｐゴシック" charset="-128"/>
            </a:endParaRPr>
          </a:p>
        </p:txBody>
      </p:sp>
      <p:pic>
        <p:nvPicPr>
          <p:cNvPr id="2" name="Picture 7">
            <a:extLst>
              <a:ext uri="{FF2B5EF4-FFF2-40B4-BE49-F238E27FC236}">
                <a16:creationId xmlns:a16="http://schemas.microsoft.com/office/drawing/2014/main" id="{42E81A2F-730D-1241-E6EB-A63EAD8ECA1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56991" y="1310332"/>
            <a:ext cx="1627188"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51" name="Rectangle 3"/>
          <p:cNvSpPr>
            <a:spLocks noGrp="1" noChangeArrowheads="1"/>
          </p:cNvSpPr>
          <p:nvPr>
            <p:ph type="body" idx="1"/>
          </p:nvPr>
        </p:nvSpPr>
        <p:spPr>
          <a:xfrm>
            <a:off x="2012156" y="4061048"/>
            <a:ext cx="8167688" cy="1600200"/>
          </a:xfrm>
        </p:spPr>
        <p:txBody>
          <a:bodyPr/>
          <a:lstStyle/>
          <a:p>
            <a:pPr algn="ctr" eaLnBrk="1" hangingPunct="1">
              <a:lnSpc>
                <a:spcPct val="80000"/>
              </a:lnSpc>
              <a:buFontTx/>
              <a:buNone/>
            </a:pPr>
            <a:endParaRPr lang="en-US" altLang="ja-JP" b="1" dirty="0">
              <a:solidFill>
                <a:srgbClr val="FFFF00"/>
              </a:solidFill>
              <a:latin typeface="Arial" charset="0"/>
              <a:ea typeface="ＭＳ Ｐゴシック" charset="-128"/>
            </a:endParaRPr>
          </a:p>
          <a:p>
            <a:pPr algn="ctr" eaLnBrk="1" hangingPunct="1">
              <a:lnSpc>
                <a:spcPct val="80000"/>
              </a:lnSpc>
              <a:buFontTx/>
              <a:buNone/>
            </a:pPr>
            <a:r>
              <a:rPr lang="ja-JP" altLang="en-US" b="1" dirty="0">
                <a:solidFill>
                  <a:srgbClr val="FFFF00"/>
                </a:solidFill>
                <a:latin typeface="Arial" charset="0"/>
                <a:ea typeface="ＭＳ Ｐゴシック" charset="-128"/>
              </a:rPr>
              <a:t>　日本小児科学会の定める利益相反に関する</a:t>
            </a:r>
            <a:endParaRPr lang="en-US" altLang="ja-JP" b="1" dirty="0">
              <a:solidFill>
                <a:srgbClr val="FFFF00"/>
              </a:solidFill>
              <a:latin typeface="Arial" charset="0"/>
              <a:ea typeface="ＭＳ Ｐゴシック" charset="-128"/>
            </a:endParaRPr>
          </a:p>
          <a:p>
            <a:pPr algn="ctr" eaLnBrk="1" hangingPunct="1">
              <a:lnSpc>
                <a:spcPct val="80000"/>
              </a:lnSpc>
              <a:buFontTx/>
              <a:buNone/>
            </a:pPr>
            <a:r>
              <a:rPr lang="ja-JP" altLang="en-US" b="1" dirty="0">
                <a:solidFill>
                  <a:srgbClr val="FFFF00"/>
                </a:solidFill>
                <a:latin typeface="Arial" charset="0"/>
                <a:ea typeface="ＭＳ Ｐゴシック" charset="-128"/>
              </a:rPr>
              <a:t>　開示事項はありません。</a:t>
            </a:r>
            <a:endParaRPr lang="en-US" altLang="ja-JP" b="1" dirty="0">
              <a:solidFill>
                <a:srgbClr val="FFFF00"/>
              </a:solidFill>
              <a:latin typeface="Arial" charset="0"/>
              <a:ea typeface="ＭＳ Ｐゴシック" charset="-128"/>
            </a:endParaRPr>
          </a:p>
          <a:p>
            <a:pPr algn="ctr" eaLnBrk="1" hangingPunct="1">
              <a:lnSpc>
                <a:spcPct val="80000"/>
              </a:lnSpc>
              <a:buFontTx/>
              <a:buNone/>
            </a:pPr>
            <a:endParaRPr lang="en-US" altLang="ja-JP" sz="700" b="1" i="1" dirty="0">
              <a:solidFill>
                <a:srgbClr val="FFFF1F"/>
              </a:solidFill>
              <a:latin typeface="Arial" charset="0"/>
              <a:ea typeface="ＭＳ Ｐゴシック" charset="-128"/>
            </a:endParaRPr>
          </a:p>
          <a:p>
            <a:pPr algn="ctr" eaLnBrk="1" hangingPunct="1">
              <a:lnSpc>
                <a:spcPct val="80000"/>
              </a:lnSpc>
              <a:buFontTx/>
              <a:buNone/>
            </a:pPr>
            <a:endParaRPr lang="en-US" altLang="ja-JP" b="1" dirty="0">
              <a:solidFill>
                <a:schemeClr val="bg1"/>
              </a:solidFill>
              <a:latin typeface="Arial" charset="0"/>
              <a:ea typeface="ＭＳ Ｐゴシック" charset="-128"/>
            </a:endParaRPr>
          </a:p>
        </p:txBody>
      </p:sp>
      <p:sp>
        <p:nvSpPr>
          <p:cNvPr id="2052" name="正方形/長方形 3"/>
          <p:cNvSpPr>
            <a:spLocks noChangeArrowheads="1"/>
          </p:cNvSpPr>
          <p:nvPr/>
        </p:nvSpPr>
        <p:spPr bwMode="auto">
          <a:xfrm>
            <a:off x="0" y="112956"/>
            <a:ext cx="12192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chorCtr="0">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kumimoji="0" lang="en-US" altLang="ja-JP" sz="2400" dirty="0">
                <a:solidFill>
                  <a:srgbClr val="FFFFFF"/>
                </a:solidFill>
                <a:latin typeface="HGP創英角ｺﾞｼｯｸUB" pitchFamily="50" charset="-128"/>
                <a:ea typeface="HGP創英角ｺﾞｼｯｸUB" pitchFamily="50" charset="-128"/>
              </a:rPr>
              <a:t>※</a:t>
            </a:r>
            <a:r>
              <a:rPr kumimoji="0" lang="ja-JP" altLang="en-US" sz="2400" dirty="0">
                <a:solidFill>
                  <a:srgbClr val="FFFFFF"/>
                </a:solidFill>
                <a:latin typeface="HGP創英角ｺﾞｼｯｸUB" pitchFamily="50" charset="-128"/>
                <a:ea typeface="HGP創英角ｺﾞｼｯｸUB" pitchFamily="50" charset="-128"/>
              </a:rPr>
              <a:t>学術集会口頭発表時、申告すべきＣＯＩ状態がない時</a:t>
            </a:r>
          </a:p>
        </p:txBody>
      </p:sp>
      <p:sp>
        <p:nvSpPr>
          <p:cNvPr id="2053" name="正方形/長方形 4"/>
          <p:cNvSpPr>
            <a:spLocks noChangeArrowheads="1"/>
          </p:cNvSpPr>
          <p:nvPr/>
        </p:nvSpPr>
        <p:spPr bwMode="auto">
          <a:xfrm>
            <a:off x="314325" y="836713"/>
            <a:ext cx="11398299" cy="5734051"/>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dirty="0">
              <a:solidFill>
                <a:srgbClr val="000000"/>
              </a:solidFill>
              <a:ea typeface="ＭＳ Ｐゴシック" charset="-128"/>
            </a:endParaRPr>
          </a:p>
        </p:txBody>
      </p:sp>
    </p:spTree>
    <p:extLst>
      <p:ext uri="{BB962C8B-B14F-4D97-AF65-F5344CB8AC3E}">
        <p14:creationId xmlns:p14="http://schemas.microsoft.com/office/powerpoint/2010/main" val="125596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2C827-765A-84A2-5F6D-AEBA3AF18B45}"/>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C35C13E2-CB4F-2DDF-7E1D-49812985C58D}"/>
              </a:ext>
            </a:extLst>
          </p:cNvPr>
          <p:cNvSpPr>
            <a:spLocks noGrp="1" noChangeArrowheads="1"/>
          </p:cNvSpPr>
          <p:nvPr>
            <p:ph type="title"/>
          </p:nvPr>
        </p:nvSpPr>
        <p:spPr>
          <a:xfrm>
            <a:off x="647699" y="1197496"/>
            <a:ext cx="10829925" cy="2447528"/>
          </a:xfrm>
          <a:solidFill>
            <a:schemeClr val="bg1"/>
          </a:solidFill>
          <a:ln>
            <a:solidFill>
              <a:srgbClr val="00FFFF"/>
            </a:solidFill>
            <a:miter lim="800000"/>
            <a:headEnd/>
            <a:tailEnd/>
          </a:ln>
        </p:spPr>
        <p:txBody>
          <a:bodyPr/>
          <a:lstStyle/>
          <a:p>
            <a:pPr eaLnBrk="1" hangingPunct="1"/>
            <a:r>
              <a:rPr lang="ja-JP" altLang="en-US" sz="4800" b="1" dirty="0">
                <a:solidFill>
                  <a:srgbClr val="000099"/>
                </a:solidFill>
                <a:latin typeface="Arial" charset="0"/>
                <a:ea typeface="ＭＳ Ｐゴシック" charset="-128"/>
              </a:rPr>
              <a:t>日本小児科学会</a:t>
            </a:r>
            <a:br>
              <a:rPr lang="en-US" altLang="ja-JP" sz="4800" b="1" dirty="0">
                <a:solidFill>
                  <a:srgbClr val="000099"/>
                </a:solidFill>
                <a:latin typeface="Arial" charset="0"/>
                <a:ea typeface="ＭＳ Ｐゴシック" charset="-128"/>
              </a:rPr>
            </a:br>
            <a:r>
              <a:rPr lang="en-US" altLang="ja-JP" sz="4800" b="1" dirty="0">
                <a:solidFill>
                  <a:srgbClr val="000099"/>
                </a:solidFill>
                <a:latin typeface="Arial" charset="0"/>
                <a:ea typeface="ＭＳ Ｐゴシック" charset="-128"/>
              </a:rPr>
              <a:t>COI</a:t>
            </a:r>
            <a:r>
              <a:rPr lang="ja-JP" altLang="en-US" sz="4800" b="1" dirty="0">
                <a:solidFill>
                  <a:srgbClr val="000099"/>
                </a:solidFill>
                <a:latin typeface="Arial" charset="0"/>
                <a:ea typeface="ＭＳ Ｐゴシック" charset="-128"/>
              </a:rPr>
              <a:t>開示</a:t>
            </a:r>
            <a:br>
              <a:rPr lang="en-US" altLang="ja-JP" sz="4000" b="1" dirty="0">
                <a:solidFill>
                  <a:srgbClr val="000099"/>
                </a:solidFill>
                <a:latin typeface="Arial" charset="0"/>
                <a:ea typeface="ＭＳ Ｐゴシック" charset="-128"/>
              </a:rPr>
            </a:br>
            <a:r>
              <a:rPr lang="ja-JP" altLang="en-US" sz="1600" b="1" dirty="0">
                <a:solidFill>
                  <a:srgbClr val="000099"/>
                </a:solidFill>
                <a:latin typeface="Arial" charset="0"/>
                <a:ea typeface="ＭＳ Ｐゴシック" charset="-128"/>
              </a:rPr>
              <a:t>　</a:t>
            </a:r>
            <a:br>
              <a:rPr lang="en-US" altLang="ja-JP" sz="2400" b="1" i="1" dirty="0">
                <a:solidFill>
                  <a:srgbClr val="000099"/>
                </a:solidFill>
                <a:ea typeface="ＭＳ Ｐゴシック" charset="-128"/>
              </a:rPr>
            </a:br>
            <a:r>
              <a:rPr lang="ja-JP" altLang="en-US" sz="2400" b="1" dirty="0">
                <a:solidFill>
                  <a:srgbClr val="000099"/>
                </a:solidFill>
                <a:latin typeface="ＭＳ Ｐゴシック" charset="-128"/>
                <a:ea typeface="ＭＳ Ｐゴシック" charset="-128"/>
              </a:rPr>
              <a:t>発表者名：　○○○○、○○○○ 、○○○○、 ○○○○</a:t>
            </a:r>
            <a:br>
              <a:rPr lang="en-US" altLang="ja-JP" sz="2400" b="1" dirty="0">
                <a:solidFill>
                  <a:srgbClr val="000099"/>
                </a:solidFill>
                <a:latin typeface="ＭＳ Ｐゴシック" charset="-128"/>
                <a:ea typeface="ＭＳ Ｐゴシック" charset="-128"/>
              </a:rPr>
            </a:br>
            <a:r>
              <a:rPr lang="en-US" altLang="ja-JP" sz="2400" b="1" dirty="0">
                <a:solidFill>
                  <a:srgbClr val="FF0000"/>
                </a:solidFill>
                <a:latin typeface="ＭＳ Ｐゴシック" charset="-128"/>
                <a:ea typeface="ＭＳ Ｐゴシック" charset="-128"/>
              </a:rPr>
              <a:t>※</a:t>
            </a:r>
            <a:r>
              <a:rPr lang="ja-JP" altLang="en-US" sz="2400" b="1" dirty="0">
                <a:solidFill>
                  <a:srgbClr val="FF0000"/>
                </a:solidFill>
                <a:latin typeface="ＭＳ Ｐゴシック" charset="-128"/>
                <a:ea typeface="ＭＳ Ｐゴシック" charset="-128"/>
              </a:rPr>
              <a:t>共同演者を含む全員の氏名を記載ください。</a:t>
            </a:r>
            <a:endParaRPr lang="en-US" altLang="ja-JP" sz="2400" b="1" i="1" dirty="0">
              <a:solidFill>
                <a:srgbClr val="000099"/>
              </a:solidFill>
              <a:ea typeface="ＭＳ Ｐゴシック" charset="-128"/>
            </a:endParaRPr>
          </a:p>
        </p:txBody>
      </p:sp>
      <p:sp>
        <p:nvSpPr>
          <p:cNvPr id="2053" name="正方形/長方形 4">
            <a:extLst>
              <a:ext uri="{FF2B5EF4-FFF2-40B4-BE49-F238E27FC236}">
                <a16:creationId xmlns:a16="http://schemas.microsoft.com/office/drawing/2014/main" id="{DBF524EF-FF84-4D0E-4299-9D017D44FC5F}"/>
              </a:ext>
            </a:extLst>
          </p:cNvPr>
          <p:cNvSpPr>
            <a:spLocks noChangeArrowheads="1"/>
          </p:cNvSpPr>
          <p:nvPr/>
        </p:nvSpPr>
        <p:spPr bwMode="auto">
          <a:xfrm>
            <a:off x="314325" y="836713"/>
            <a:ext cx="11398299" cy="5734051"/>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dirty="0">
              <a:solidFill>
                <a:srgbClr val="000000"/>
              </a:solidFill>
              <a:ea typeface="ＭＳ Ｐゴシック" charset="-128"/>
            </a:endParaRPr>
          </a:p>
        </p:txBody>
      </p:sp>
      <p:sp>
        <p:nvSpPr>
          <p:cNvPr id="2" name="正方形/長方形 3">
            <a:extLst>
              <a:ext uri="{FF2B5EF4-FFF2-40B4-BE49-F238E27FC236}">
                <a16:creationId xmlns:a16="http://schemas.microsoft.com/office/drawing/2014/main" id="{C542958B-9285-DE6E-6178-A2DB4E16DDB5}"/>
              </a:ext>
            </a:extLst>
          </p:cNvPr>
          <p:cNvSpPr>
            <a:spLocks noChangeArrowheads="1"/>
          </p:cNvSpPr>
          <p:nvPr/>
        </p:nvSpPr>
        <p:spPr bwMode="auto">
          <a:xfrm>
            <a:off x="0" y="112956"/>
            <a:ext cx="12192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chorCtr="0">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kumimoji="0" lang="en-US" altLang="ja-JP" sz="2400" dirty="0">
                <a:solidFill>
                  <a:srgbClr val="FFFFFF"/>
                </a:solidFill>
                <a:latin typeface="HGP創英角ｺﾞｼｯｸUB" pitchFamily="50" charset="-128"/>
                <a:ea typeface="HGP創英角ｺﾞｼｯｸUB" pitchFamily="50" charset="-128"/>
              </a:rPr>
              <a:t>※</a:t>
            </a:r>
            <a:r>
              <a:rPr kumimoji="0" lang="ja-JP" altLang="en-US" sz="2400" dirty="0">
                <a:solidFill>
                  <a:srgbClr val="FFFFFF"/>
                </a:solidFill>
                <a:latin typeface="HGP創英角ｺﾞｼｯｸUB" pitchFamily="50" charset="-128"/>
                <a:ea typeface="HGP創英角ｺﾞｼｯｸUB" pitchFamily="50" charset="-128"/>
              </a:rPr>
              <a:t>学術集会口頭発表時、申告すべきＣＯＩ状態がある時</a:t>
            </a:r>
          </a:p>
        </p:txBody>
      </p:sp>
      <p:sp>
        <p:nvSpPr>
          <p:cNvPr id="4" name="Text Box 9">
            <a:extLst>
              <a:ext uri="{FF2B5EF4-FFF2-40B4-BE49-F238E27FC236}">
                <a16:creationId xmlns:a16="http://schemas.microsoft.com/office/drawing/2014/main" id="{E934C918-968D-B363-6FF5-42132893A940}"/>
              </a:ext>
            </a:extLst>
          </p:cNvPr>
          <p:cNvSpPr txBox="1">
            <a:spLocks noChangeArrowheads="1"/>
          </p:cNvSpPr>
          <p:nvPr/>
        </p:nvSpPr>
        <p:spPr bwMode="auto">
          <a:xfrm>
            <a:off x="1415480" y="4005808"/>
            <a:ext cx="936104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2400" b="1" dirty="0">
                <a:solidFill>
                  <a:srgbClr val="FFFF1F"/>
                </a:solidFill>
                <a:latin typeface="Arial" charset="0"/>
                <a:ea typeface="ＭＳ Ｐゴシック" charset="-128"/>
              </a:rPr>
              <a:t>日本小児科学会の定める利益相反に関する開示事項に則り開示します。</a:t>
            </a:r>
          </a:p>
        </p:txBody>
      </p:sp>
      <p:sp>
        <p:nvSpPr>
          <p:cNvPr id="5" name="正方形/長方形 1">
            <a:extLst>
              <a:ext uri="{FF2B5EF4-FFF2-40B4-BE49-F238E27FC236}">
                <a16:creationId xmlns:a16="http://schemas.microsoft.com/office/drawing/2014/main" id="{3A9BF34B-4392-1B1C-6E0D-890696E95A23}"/>
              </a:ext>
            </a:extLst>
          </p:cNvPr>
          <p:cNvSpPr>
            <a:spLocks noChangeArrowheads="1"/>
          </p:cNvSpPr>
          <p:nvPr/>
        </p:nvSpPr>
        <p:spPr bwMode="auto">
          <a:xfrm>
            <a:off x="1492596" y="4574966"/>
            <a:ext cx="4572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2000" dirty="0">
                <a:solidFill>
                  <a:srgbClr val="FFFF00"/>
                </a:solidFill>
                <a:ea typeface="ＭＳ Ｐゴシック" charset="-128"/>
              </a:rPr>
              <a:t>（例）原稿料：　・・製薬</a:t>
            </a:r>
            <a:endParaRPr lang="en-US" altLang="ja-JP" sz="2000" dirty="0">
              <a:solidFill>
                <a:srgbClr val="FFFF00"/>
              </a:solidFill>
              <a:ea typeface="ＭＳ Ｐゴシック" charset="-128"/>
            </a:endParaRPr>
          </a:p>
        </p:txBody>
      </p:sp>
      <p:sp>
        <p:nvSpPr>
          <p:cNvPr id="6" name="テキスト ボックス 1">
            <a:extLst>
              <a:ext uri="{FF2B5EF4-FFF2-40B4-BE49-F238E27FC236}">
                <a16:creationId xmlns:a16="http://schemas.microsoft.com/office/drawing/2014/main" id="{2B015A9E-5861-3F1D-4F37-254ECF13F33B}"/>
              </a:ext>
            </a:extLst>
          </p:cNvPr>
          <p:cNvSpPr txBox="1">
            <a:spLocks noChangeArrowheads="1"/>
          </p:cNvSpPr>
          <p:nvPr/>
        </p:nvSpPr>
        <p:spPr bwMode="auto">
          <a:xfrm>
            <a:off x="2544787" y="5790456"/>
            <a:ext cx="7102426" cy="461665"/>
          </a:xfrm>
          <a:prstGeom prst="rect">
            <a:avLst/>
          </a:prstGeom>
          <a:solidFill>
            <a:schemeClr val="bg1"/>
          </a:solidFill>
          <a:ln>
            <a:noFill/>
          </a:ln>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en-US" altLang="ja-JP" sz="2400" dirty="0">
                <a:solidFill>
                  <a:srgbClr val="FF0000"/>
                </a:solidFill>
                <a:ea typeface="ＭＳ Ｐゴシック" charset="-128"/>
              </a:rPr>
              <a:t>※</a:t>
            </a:r>
            <a:r>
              <a:rPr lang="ja-JP" altLang="en-US" sz="2400" dirty="0">
                <a:solidFill>
                  <a:srgbClr val="FF0000"/>
                </a:solidFill>
                <a:ea typeface="ＭＳ Ｐゴシック" charset="-128"/>
              </a:rPr>
              <a:t>開示すべき内容のある項目のみ記載ください。</a:t>
            </a:r>
          </a:p>
        </p:txBody>
      </p:sp>
      <p:pic>
        <p:nvPicPr>
          <p:cNvPr id="7" name="Picture 7">
            <a:extLst>
              <a:ext uri="{FF2B5EF4-FFF2-40B4-BE49-F238E27FC236}">
                <a16:creationId xmlns:a16="http://schemas.microsoft.com/office/drawing/2014/main" id="{E87BF4EC-8621-B0AE-8D5A-264F35FBF4A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56991" y="1310332"/>
            <a:ext cx="1627188"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72476171"/>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170</Words>
  <Application>Microsoft Office PowerPoint</Application>
  <PresentationFormat>ワイド画面</PresentationFormat>
  <Paragraphs>12</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HGP創英角ｺﾞｼｯｸUB</vt:lpstr>
      <vt:lpstr>ＭＳ Ｐゴシック</vt:lpstr>
      <vt:lpstr>Arial</vt:lpstr>
      <vt:lpstr>Calibri</vt:lpstr>
      <vt:lpstr>Times New Roman</vt:lpstr>
      <vt:lpstr>Default Design</vt:lpstr>
      <vt:lpstr>日本小児科学会 COI開示 　 発表者名：　○○○○、○○○○ 、○○○○、 ○○○○ ※共同演者を含む全員の氏名を記載ください。</vt:lpstr>
      <vt:lpstr>日本小児科学会 COI開示 　 発表者名：　○○○○、○○○○ 、○○○○、 ○○○○ ※共同演者を含む全員の氏名を記載ください。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2016-09-23T01:05:56Z</dcterms:created>
  <dcterms:modified xsi:type="dcterms:W3CDTF">2026-03-03T01:41:48Z</dcterms:modified>
</cp:coreProperties>
</file>