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7169150" cy="5376863" type="B5ISO"/>
  <p:notesSz cx="7104063" cy="102346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4">
          <p15:clr>
            <a:srgbClr val="A4A3A4"/>
          </p15:clr>
        </p15:guide>
        <p15:guide id="2" pos="225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 userDrawn="1">
          <p15:clr>
            <a:srgbClr val="A4A3A4"/>
          </p15:clr>
        </p15:guide>
        <p15:guide id="2" pos="223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FF33CC"/>
    <a:srgbClr val="33FFC9"/>
    <a:srgbClr val="CCFFFF"/>
    <a:srgbClr val="FFCCFF"/>
    <a:srgbClr val="FFFF99"/>
    <a:srgbClr val="000000"/>
    <a:srgbClr val="CC00CC"/>
    <a:srgbClr val="66FF99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4A3F5F-1231-4370-94B2-8A8CFF3FA2D6}" v="16" dt="2023-05-19T04:56:55.2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2" autoAdjust="0"/>
    <p:restoredTop sz="94704" autoAdjust="0"/>
  </p:normalViewPr>
  <p:slideViewPr>
    <p:cSldViewPr>
      <p:cViewPr varScale="1">
        <p:scale>
          <a:sx n="65" d="100"/>
          <a:sy n="65" d="100"/>
        </p:scale>
        <p:origin x="1776" y="44"/>
      </p:cViewPr>
      <p:guideLst>
        <p:guide orient="horz" pos="1694"/>
        <p:guide pos="225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148" y="-90"/>
      </p:cViewPr>
      <p:guideLst>
        <p:guide orient="horz" pos="3223"/>
        <p:guide pos="223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077051" cy="511175"/>
          </a:xfrm>
          <a:prstGeom prst="rect">
            <a:avLst/>
          </a:prstGeom>
        </p:spPr>
        <p:txBody>
          <a:bodyPr vert="horz" lIns="91402" tIns="45700" rIns="91402" bIns="45700" rtlCol="0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4025424" y="3"/>
            <a:ext cx="3077051" cy="511175"/>
          </a:xfrm>
          <a:prstGeom prst="rect">
            <a:avLst/>
          </a:prstGeom>
        </p:spPr>
        <p:txBody>
          <a:bodyPr vert="horz" lIns="91402" tIns="45700" rIns="91402" bIns="45700" rtlCol="0"/>
          <a:lstStyle>
            <a:lvl1pPr algn="r">
              <a:defRPr sz="1100"/>
            </a:lvl1pPr>
          </a:lstStyle>
          <a:p>
            <a:pPr>
              <a:defRPr/>
            </a:pPr>
            <a:fld id="{61232BED-22F8-46F8-A6C8-A864C3FF304D}" type="datetimeFigureOut">
              <a:rPr lang="ja-JP" altLang="en-US"/>
              <a:pPr>
                <a:defRPr/>
              </a:pPr>
              <a:t>2026/3/18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721853"/>
            <a:ext cx="3077051" cy="511175"/>
          </a:xfrm>
          <a:prstGeom prst="rect">
            <a:avLst/>
          </a:prstGeom>
        </p:spPr>
        <p:txBody>
          <a:bodyPr vert="horz" lIns="91402" tIns="45700" rIns="91402" bIns="45700" rtlCol="0" anchor="b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4025424" y="9721853"/>
            <a:ext cx="3077051" cy="511175"/>
          </a:xfrm>
          <a:prstGeom prst="rect">
            <a:avLst/>
          </a:prstGeom>
        </p:spPr>
        <p:txBody>
          <a:bodyPr vert="horz" lIns="91402" tIns="45700" rIns="91402" bIns="45700" rtlCol="0" anchor="b"/>
          <a:lstStyle>
            <a:lvl1pPr algn="r">
              <a:defRPr sz="1100"/>
            </a:lvl1pPr>
          </a:lstStyle>
          <a:p>
            <a:pPr>
              <a:defRPr/>
            </a:pPr>
            <a:fld id="{4B55A590-1E65-44BB-ABC7-5E0186652AB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8124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078640" cy="512763"/>
          </a:xfrm>
          <a:prstGeom prst="rect">
            <a:avLst/>
          </a:prstGeom>
        </p:spPr>
        <p:txBody>
          <a:bodyPr vert="horz" lIns="109827" tIns="54914" rIns="109827" bIns="54914" rtlCol="0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4023838" y="3"/>
            <a:ext cx="3078640" cy="512763"/>
          </a:xfrm>
          <a:prstGeom prst="rect">
            <a:avLst/>
          </a:prstGeom>
        </p:spPr>
        <p:txBody>
          <a:bodyPr vert="horz" lIns="109827" tIns="54914" rIns="109827" bIns="54914" rtlCol="0"/>
          <a:lstStyle>
            <a:lvl1pPr algn="r">
              <a:defRPr sz="1400"/>
            </a:lvl1pPr>
          </a:lstStyle>
          <a:p>
            <a:pPr>
              <a:defRPr/>
            </a:pPr>
            <a:fld id="{058235DF-6C40-49D9-ABED-7812D9B8EACE}" type="datetimeFigureOut">
              <a:rPr lang="ja-JP" altLang="en-US"/>
              <a:pPr>
                <a:defRPr/>
              </a:pPr>
              <a:t>2026/3/18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6763"/>
            <a:ext cx="5119687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9827" tIns="54914" rIns="109827" bIns="54914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710092" y="4862513"/>
            <a:ext cx="5683886" cy="4605337"/>
          </a:xfrm>
          <a:prstGeom prst="rect">
            <a:avLst/>
          </a:prstGeom>
        </p:spPr>
        <p:txBody>
          <a:bodyPr vert="horz" lIns="109827" tIns="54914" rIns="109827" bIns="54914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720266"/>
            <a:ext cx="3078640" cy="512761"/>
          </a:xfrm>
          <a:prstGeom prst="rect">
            <a:avLst/>
          </a:prstGeom>
        </p:spPr>
        <p:txBody>
          <a:bodyPr vert="horz" lIns="109827" tIns="54914" rIns="109827" bIns="54914" rtlCol="0" anchor="b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4023838" y="9720266"/>
            <a:ext cx="3078640" cy="512761"/>
          </a:xfrm>
          <a:prstGeom prst="rect">
            <a:avLst/>
          </a:prstGeom>
        </p:spPr>
        <p:txBody>
          <a:bodyPr vert="horz" lIns="109827" tIns="54914" rIns="109827" bIns="54914" rtlCol="0" anchor="b"/>
          <a:lstStyle>
            <a:lvl1pPr algn="r">
              <a:defRPr sz="1400"/>
            </a:lvl1pPr>
          </a:lstStyle>
          <a:p>
            <a:pPr>
              <a:defRPr/>
            </a:pPr>
            <a:fld id="{F7630BF4-1200-43E5-B77E-45F043D2C17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19809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73" indent="-285758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34" indent="-228607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49" indent="-228607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62" indent="-228607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75" indent="-228607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90" indent="-228607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103" indent="-228607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318" indent="-228607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3FCA539-BF6C-4465-80B6-76453A400A82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133341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8163" y="1670050"/>
            <a:ext cx="6092825" cy="11525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74738" y="3046413"/>
            <a:ext cx="5019675" cy="13747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25223-02A6-4F8F-937F-7BBAC2F3CC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711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3C1CC-0B4E-42C0-ACA3-86AAD4FB56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1216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197475" y="215900"/>
            <a:ext cx="1612900" cy="458787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58775" y="215900"/>
            <a:ext cx="4686300" cy="458787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9D89D-A2CC-4A13-9E91-B2119B552F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725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0A0E6-1F7B-48F3-8081-8664D103F0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6582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3454400"/>
            <a:ext cx="6092825" cy="106838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66738" y="2279650"/>
            <a:ext cx="6092825" cy="11747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24282-1F0A-461A-9C77-0B14833533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795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8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660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BA507-A170-40B5-A0FC-FD3699554CC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71661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8775" y="1203325"/>
            <a:ext cx="3167063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8775" y="1704975"/>
            <a:ext cx="3167063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641725" y="1203325"/>
            <a:ext cx="3168650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641725" y="1704975"/>
            <a:ext cx="3168650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F348D-8A4A-4A38-8EB3-ABD131087DB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716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124C9-CB84-47F0-97C0-218252D8AF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54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60B2B-2EF7-44A1-BA53-F9D516AE92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65508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8775" y="214313"/>
            <a:ext cx="2359025" cy="9112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803525" y="214313"/>
            <a:ext cx="4006850" cy="45894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58775" y="1125538"/>
            <a:ext cx="2359025" cy="3678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1FF55-0100-4E3E-BEC4-4979C71EE8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1420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04938" y="3763963"/>
            <a:ext cx="4302125" cy="444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04938" y="481013"/>
            <a:ext cx="4302125" cy="3225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04938" y="4208463"/>
            <a:ext cx="4302125" cy="630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69763-8E11-4719-A9E2-44DA25D1C5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514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215900"/>
            <a:ext cx="64516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254125"/>
            <a:ext cx="6451600" cy="354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8775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49513" y="4895850"/>
            <a:ext cx="22701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ctr"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37150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>
              <a:defRPr/>
            </a:pPr>
            <a:fld id="{24BF8E15-6FA4-40ED-81F0-36EAA36CFA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268288" indent="-268288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25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22383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2200">
          <a:solidFill>
            <a:schemeClr val="tx1"/>
          </a:solidFill>
          <a:latin typeface="+mn-lt"/>
          <a:ea typeface="+mn-ea"/>
        </a:defRPr>
      </a:lvl2pPr>
      <a:lvl3pPr marL="895350" indent="-177800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1900">
          <a:solidFill>
            <a:schemeClr val="tx1"/>
          </a:solidFill>
          <a:latin typeface="+mn-lt"/>
          <a:ea typeface="+mn-ea"/>
        </a:defRPr>
      </a:lvl3pPr>
      <a:lvl4pPr marL="1254125" indent="-17938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+mn-ea"/>
        </a:defRPr>
      </a:lvl4pPr>
      <a:lvl5pPr marL="1612900" indent="-179388" algn="l" defTabSz="717550" rtl="0" eaLnBrk="0" fontAlgn="base" hangingPunct="0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5pPr>
      <a:lvl6pPr marL="20701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6pPr>
      <a:lvl7pPr marL="25273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7pPr>
      <a:lvl8pPr marL="29845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8pPr>
      <a:lvl9pPr marL="34417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5"/>
          <p:cNvSpPr>
            <a:spLocks noChangeArrowheads="1"/>
          </p:cNvSpPr>
          <p:nvPr/>
        </p:nvSpPr>
        <p:spPr bwMode="auto">
          <a:xfrm>
            <a:off x="0" y="0"/>
            <a:ext cx="7169150" cy="5376863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 bwMode="auto">
          <a:xfrm>
            <a:off x="0" y="0"/>
            <a:ext cx="7164388" cy="824483"/>
          </a:xfrm>
          <a:prstGeom prst="rect">
            <a:avLst/>
          </a:prstGeom>
          <a:solidFill>
            <a:srgbClr val="FFFF00"/>
          </a:solidFill>
          <a:ln w="15875">
            <a:solidFill>
              <a:schemeClr val="tx1"/>
            </a:solidFill>
          </a:ln>
        </p:spPr>
        <p:txBody>
          <a:bodyPr lIns="71680" tIns="35840" rIns="71680" bIns="35840" anchor="ctr"/>
          <a:lstStyle>
            <a:lvl1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zh-CN" altLang="en-US" sz="2000" kern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ea"/>
                <a:ea typeface="+mn-ea"/>
                <a:cs typeface="メイリオ" panose="020B0604030504040204" pitchFamily="50" charset="-128"/>
              </a:rPr>
              <a:t>第</a:t>
            </a:r>
            <a:r>
              <a:rPr lang="en-US" altLang="zh-CN" sz="2000" kern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ea"/>
                <a:ea typeface="+mn-ea"/>
                <a:cs typeface="メイリオ" panose="020B0604030504040204" pitchFamily="50" charset="-128"/>
              </a:rPr>
              <a:t>112</a:t>
            </a:r>
            <a:r>
              <a:rPr lang="zh-CN" altLang="en-US" sz="2000" kern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ea"/>
                <a:ea typeface="+mn-ea"/>
                <a:cs typeface="メイリオ" panose="020B0604030504040204" pitchFamily="50" charset="-128"/>
              </a:rPr>
              <a:t>回日本消化器病学会総会</a:t>
            </a:r>
            <a:endParaRPr lang="en-US" altLang="zh-CN" sz="2000" kern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ea"/>
              <a:ea typeface="+mn-ea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2000" kern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ea"/>
                <a:ea typeface="+mn-ea"/>
                <a:cs typeface="メイリオ" panose="020B0604030504040204" pitchFamily="50" charset="-128"/>
              </a:rPr>
              <a:t>【</a:t>
            </a:r>
            <a:r>
              <a:rPr lang="ja-JP" altLang="en-US" sz="2000" kern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ea"/>
                <a:ea typeface="+mn-ea"/>
                <a:cs typeface="メイリオ" panose="020B0604030504040204" pitchFamily="50" charset="-128"/>
              </a:rPr>
              <a:t>送付状</a:t>
            </a:r>
            <a:r>
              <a:rPr lang="en-US" altLang="ja-JP" sz="2000" kern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ea"/>
                <a:ea typeface="+mn-ea"/>
                <a:cs typeface="メイリオ" panose="020B0604030504040204" pitchFamily="50" charset="-128"/>
              </a:rPr>
              <a:t>】</a:t>
            </a:r>
            <a:r>
              <a:rPr lang="ja-JP" altLang="en-US" sz="2000" kern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ea"/>
                <a:ea typeface="+mn-ea"/>
                <a:cs typeface="メイリオ" panose="020B0604030504040204" pitchFamily="50" charset="-128"/>
              </a:rPr>
              <a:t>　関連学会広報　ポスター・チラシ</a:t>
            </a:r>
            <a:endParaRPr lang="en-US" altLang="ja-JP" sz="2000" kern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ea"/>
              <a:ea typeface="+mn-ea"/>
              <a:cs typeface="メイリオ" panose="020B0604030504040204" pitchFamily="50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5987337"/>
              </p:ext>
            </p:extLst>
          </p:nvPr>
        </p:nvGraphicFramePr>
        <p:xfrm>
          <a:off x="108743" y="908134"/>
          <a:ext cx="6946902" cy="41473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572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653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9412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学会名・研究会名・団体名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400" b="0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196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ご担当者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ご所属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196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氏名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944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ご連絡先（</a:t>
                      </a:r>
                      <a:r>
                        <a:rPr kumimoji="1" lang="en-US" altLang="ja-JP" sz="1300" b="1" dirty="0">
                          <a:latin typeface="+mn-ea"/>
                          <a:ea typeface="+mn-ea"/>
                        </a:rPr>
                        <a:t>TEL</a:t>
                      </a:r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）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800" b="0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613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備考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個数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+mn-ea"/>
                          <a:ea typeface="+mn-ea"/>
                        </a:rPr>
                        <a:t>　　　　　　　</a:t>
                      </a:r>
                      <a:endParaRPr kumimoji="1" lang="en-US" altLang="ja-JP" sz="1400" b="1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+mn-ea"/>
                          <a:ea typeface="+mn-ea"/>
                        </a:rPr>
                        <a:t>　　　　　　　／　　　　　　個口</a:t>
                      </a:r>
                    </a:p>
                  </a:txBody>
                  <a:tcPr marL="91435" marR="91435" marT="45707" marB="45707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80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送付先</a:t>
                      </a:r>
                      <a:endParaRPr kumimoji="1" lang="en-US" altLang="ja-JP" sz="13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b="1" dirty="0">
                          <a:effectLst/>
                          <a:latin typeface="+mn-ea"/>
                          <a:ea typeface="+mn-ea"/>
                        </a:rPr>
                        <a:t>〒</a:t>
                      </a:r>
                      <a:r>
                        <a:rPr lang="en-US" altLang="zh-CN" sz="1200" b="1" dirty="0">
                          <a:effectLst/>
                          <a:latin typeface="+mn-ea"/>
                          <a:ea typeface="+mn-ea"/>
                        </a:rPr>
                        <a:t>920-0856 </a:t>
                      </a:r>
                      <a:r>
                        <a:rPr lang="zh-CN" altLang="en-US" sz="1200" b="1" dirty="0">
                          <a:effectLst/>
                          <a:latin typeface="+mn-ea"/>
                          <a:ea typeface="+mn-ea"/>
                        </a:rPr>
                        <a:t>石川県金沢市昭和町</a:t>
                      </a:r>
                      <a:r>
                        <a:rPr lang="en-US" altLang="zh-CN" sz="1200" b="1" dirty="0">
                          <a:effectLst/>
                          <a:latin typeface="+mn-ea"/>
                          <a:ea typeface="+mn-ea"/>
                        </a:rPr>
                        <a:t>20</a:t>
                      </a:r>
                      <a:r>
                        <a:rPr lang="zh-CN" altLang="en-US" sz="1200" b="1" dirty="0">
                          <a:effectLst/>
                          <a:latin typeface="+mn-ea"/>
                          <a:ea typeface="+mn-ea"/>
                        </a:rPr>
                        <a:t>番</a:t>
                      </a:r>
                      <a:r>
                        <a:rPr lang="en-US" altLang="zh-CN" sz="1200" b="1" dirty="0">
                          <a:effectLst/>
                          <a:latin typeface="+mn-ea"/>
                          <a:ea typeface="+mn-ea"/>
                        </a:rPr>
                        <a:t>1</a:t>
                      </a:r>
                      <a:r>
                        <a:rPr lang="zh-CN" altLang="en-US" sz="1200" b="1" dirty="0">
                          <a:effectLst/>
                          <a:latin typeface="+mn-ea"/>
                          <a:ea typeface="+mn-ea"/>
                        </a:rPr>
                        <a:t>号</a:t>
                      </a:r>
                      <a:endParaRPr lang="en-US" altLang="zh-CN" sz="1200" b="1" dirty="0"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石川県立音楽堂　</a:t>
                      </a:r>
                      <a:r>
                        <a:rPr kumimoji="1" lang="en-US" altLang="ja-JP" sz="1200" b="1" i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B1F</a:t>
                      </a:r>
                      <a:r>
                        <a:rPr kumimoji="1" lang="ja-JP" altLang="en-US" sz="1200" b="1" i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交流ホール　練習室７　　　　</a:t>
                      </a:r>
                      <a:endParaRPr kumimoji="1" lang="en-US" altLang="ja-JP" sz="1200" b="1" i="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CN" altLang="en-US" sz="1200" b="1" i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第</a:t>
                      </a:r>
                      <a:r>
                        <a:rPr kumimoji="1" lang="en-US" altLang="zh-CN" sz="1200" b="1" i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112</a:t>
                      </a:r>
                      <a:r>
                        <a:rPr kumimoji="1" lang="zh-CN" altLang="en-US" sz="1200" b="1" i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回日本消化器病学会総会　運営本部　宛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1" i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TEL:</a:t>
                      </a:r>
                      <a:r>
                        <a:rPr lang="ja-JP" altLang="en-US" sz="1200" b="1" i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1200" b="1" i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076-232-8111</a:t>
                      </a:r>
                      <a:endParaRPr lang="ja-JP" altLang="en-US" sz="1200" b="1" i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350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+mn-ea"/>
                          <a:ea typeface="+mn-ea"/>
                        </a:rPr>
                        <a:t>必着日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2026</a:t>
                      </a:r>
                      <a:r>
                        <a:rPr kumimoji="1" lang="zh-CN" altLang="en-US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zh-CN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zh-CN" altLang="en-US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月</a:t>
                      </a:r>
                      <a:r>
                        <a:rPr kumimoji="1" lang="en-US" altLang="zh-CN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15</a:t>
                      </a:r>
                      <a:r>
                        <a:rPr kumimoji="1" lang="zh-CN" altLang="en-US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日（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水</a:t>
                      </a:r>
                      <a:r>
                        <a:rPr kumimoji="1" lang="zh-CN" altLang="en-US" sz="200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</a:rPr>
                        <a:t>）午前着　指定</a:t>
                      </a: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1338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必要事項を全てご記入の上、必ず荷物側面の見えやすい場所に</a:t>
                      </a:r>
                      <a:r>
                        <a:rPr lang="ja-JP" altLang="en-US" sz="105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全ての荷物に貼付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してください。</a:t>
                      </a:r>
                      <a:endParaRPr kumimoji="1" lang="ja-JP" altLang="en-US" sz="1050" b="1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本送付状は</a:t>
                      </a:r>
                      <a:r>
                        <a:rPr lang="ja-JP" altLang="en-US" sz="105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カラーで印刷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をお願いします。</a:t>
                      </a:r>
                      <a:endParaRPr kumimoji="1" lang="ja-JP" altLang="en-US" sz="105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7655190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1154</TotalTime>
  <Words>110</Words>
  <Application>Microsoft Office PowerPoint</Application>
  <PresentationFormat>B5 (ISO) 176x250 mm</PresentationFormat>
  <Paragraphs>21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標準デザイン</vt:lpstr>
      <vt:lpstr>PowerPoint プレゼンテーション</vt:lpstr>
    </vt:vector>
  </TitlesOfParts>
  <Company>Japan Convention Services,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第51回日本救急医学会総会・学術集会</dc:title>
  <dc:creator>JCS_Kyushu</dc:creator>
  <cp:lastModifiedBy>安樂 結夢</cp:lastModifiedBy>
  <cp:revision>145</cp:revision>
  <cp:lastPrinted>2023-11-06T06:11:14Z</cp:lastPrinted>
  <dcterms:created xsi:type="dcterms:W3CDTF">2011-01-14T11:42:04Z</dcterms:created>
  <dcterms:modified xsi:type="dcterms:W3CDTF">2026-03-18T02:02:02Z</dcterms:modified>
</cp:coreProperties>
</file>