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6" d="100"/>
          <a:sy n="136" d="100"/>
        </p:scale>
        <p:origin x="1926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2019/8/27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2019/8/27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2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回日本内視鏡外科学会総会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掲示用ポスター・テイクフリーチラシ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31225"/>
              </p:ext>
            </p:extLst>
          </p:nvPr>
        </p:nvGraphicFramePr>
        <p:xfrm>
          <a:off x="108743" y="960239"/>
          <a:ext cx="6946902" cy="435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貴団体名・貴社名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5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5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4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送付物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□　ポスター（　　　　　　）部　　　　　□　チラシ（　　　　　　）部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□　その他（　　　　　　　部　／　内容　　　　　　　　　　　　　　　　　　　　　）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000" dirty="0"/>
                        <a:t>＊掲示物・チラシ残部などは，学会終了後に破棄いたしますので予めご了承ください。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 会議センター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2F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運営本部「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211+212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回日本内視鏡外科学会総会準備室　宛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必着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1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76</Words>
  <Application>Microsoft Office PowerPoint</Application>
  <PresentationFormat>B5 (ISO) 176x250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麻美子 遠藤</cp:lastModifiedBy>
  <cp:revision>99</cp:revision>
  <cp:lastPrinted>2019-08-27T09:55:07Z</cp:lastPrinted>
  <dcterms:created xsi:type="dcterms:W3CDTF">2011-01-14T11:42:04Z</dcterms:created>
  <dcterms:modified xsi:type="dcterms:W3CDTF">2019-08-27T10:04:36Z</dcterms:modified>
</cp:coreProperties>
</file>